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8" r:id="rId4"/>
    <p:sldMasterId id="2147483879" r:id="rId5"/>
    <p:sldMasterId id="2147483880" r:id="rId6"/>
    <p:sldMasterId id="2147483881" r:id="rId7"/>
    <p:sldMasterId id="2147483882" r:id="rId8"/>
    <p:sldMasterId id="214748388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y="5143500" cx="9144000"/>
  <p:notesSz cx="6858000" cy="9144000"/>
  <p:embeddedFontLst>
    <p:embeddedFont>
      <p:font typeface="Roboto Thin"/>
      <p:regular r:id="rId45"/>
      <p:bold r:id="rId46"/>
      <p:italic r:id="rId47"/>
      <p:boldItalic r:id="rId48"/>
    </p:embeddedFont>
    <p:embeddedFont>
      <p:font typeface="Roboto Medium"/>
      <p:regular r:id="rId49"/>
      <p:bold r:id="rId50"/>
      <p:italic r:id="rId51"/>
      <p:boldItalic r:id="rId52"/>
    </p:embeddedFont>
    <p:embeddedFont>
      <p:font typeface="Roboto"/>
      <p:regular r:id="rId53"/>
      <p:bold r:id="rId54"/>
      <p:italic r:id="rId55"/>
      <p:boldItalic r:id="rId56"/>
    </p:embeddedFont>
    <p:embeddedFont>
      <p:font typeface="Amatic SC"/>
      <p:regular r:id="rId57"/>
      <p:bold r:id="rId58"/>
    </p:embeddedFont>
    <p:embeddedFont>
      <p:font typeface="Inconsolata"/>
      <p:regular r:id="rId59"/>
      <p:bold r:id="rId60"/>
    </p:embeddedFont>
    <p:embeddedFont>
      <p:font typeface="Roboto Light"/>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RobotoThin-bold.fntdata"/><Relationship Id="rId45" Type="http://schemas.openxmlformats.org/officeDocument/2006/relationships/font" Target="fonts/RobotoThi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RobotoThin-boldItalic.fntdata"/><Relationship Id="rId47" Type="http://schemas.openxmlformats.org/officeDocument/2006/relationships/font" Target="fonts/RobotoThin-italic.fntdata"/><Relationship Id="rId49" Type="http://schemas.openxmlformats.org/officeDocument/2006/relationships/font" Target="fonts/Roboto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RobotoLight-bold.fntdata"/><Relationship Id="rId61" Type="http://schemas.openxmlformats.org/officeDocument/2006/relationships/font" Target="fonts/RobotoLight-regular.fntdata"/><Relationship Id="rId20" Type="http://schemas.openxmlformats.org/officeDocument/2006/relationships/slide" Target="slides/slide10.xml"/><Relationship Id="rId64" Type="http://schemas.openxmlformats.org/officeDocument/2006/relationships/font" Target="fonts/RobotoLight-boldItalic.fntdata"/><Relationship Id="rId63" Type="http://schemas.openxmlformats.org/officeDocument/2006/relationships/font" Target="fonts/RobotoLight-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Inconsolata-bold.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1.xml"/><Relationship Id="rId55" Type="http://schemas.openxmlformats.org/officeDocument/2006/relationships/font" Target="fonts/Roboto-italic.fntdata"/><Relationship Id="rId10" Type="http://schemas.openxmlformats.org/officeDocument/2006/relationships/notesMaster" Target="notesMasters/notesMaster1.xml"/><Relationship Id="rId54" Type="http://schemas.openxmlformats.org/officeDocument/2006/relationships/font" Target="fonts/Roboto-bold.fntdata"/><Relationship Id="rId13" Type="http://schemas.openxmlformats.org/officeDocument/2006/relationships/slide" Target="slides/slide3.xml"/><Relationship Id="rId57" Type="http://schemas.openxmlformats.org/officeDocument/2006/relationships/font" Target="fonts/AmaticSC-regular.fntdata"/><Relationship Id="rId12" Type="http://schemas.openxmlformats.org/officeDocument/2006/relationships/slide" Target="slides/slide2.xml"/><Relationship Id="rId56" Type="http://schemas.openxmlformats.org/officeDocument/2006/relationships/font" Target="fonts/Roboto-boldItalic.fntdata"/><Relationship Id="rId15" Type="http://schemas.openxmlformats.org/officeDocument/2006/relationships/slide" Target="slides/slide5.xml"/><Relationship Id="rId59" Type="http://schemas.openxmlformats.org/officeDocument/2006/relationships/font" Target="fonts/Inconsolata-regular.fntdata"/><Relationship Id="rId14" Type="http://schemas.openxmlformats.org/officeDocument/2006/relationships/slide" Target="slides/slide4.xml"/><Relationship Id="rId58" Type="http://schemas.openxmlformats.org/officeDocument/2006/relationships/font" Target="fonts/AmaticSC-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3-ETL-Project/1/Activities/01-Ins_ETL_Pandas/Resources/customer_data.csv" TargetMode="External"/><Relationship Id="rId3" Type="http://schemas.openxmlformats.org/officeDocument/2006/relationships/hyperlink" Target="https://github.com/coding-boot-camp/DataViz-Lesson-Plans/blob/master/01-Lesson-Plans/13-ETL-Project/1/Activities/01-Ins_ETL_Pandas/Resources/customer_location.jso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nitd.org/psycopg/docs/install.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3-ETL-Project/1/Activities/01-Ins_ETL_Pandas/Solved/data_etl.ipynb"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nitd.org/psycopg/docs/install.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DataViz-Lesson-Plans/blob/master/01-Lesson-Plans/13-ETL-Project/1/Activities/02-Stu_ETL_Pandas_Local/Solved/schema.sql" TargetMode="External"/><Relationship Id="rId3" Type="http://schemas.openxmlformats.org/officeDocument/2006/relationships/hyperlink" Target="https://github.com/coding-boot-camp/DataViz-Lesson-Plans/blob/master/01-Lesson-Plans/13-ETL-Project/1/Activities/02-Stu_ETL_Pandas_Local/Solved/pandas_etl.ipynb" TargetMode="External"/><Relationship Id="rId4" Type="http://schemas.openxmlformats.org/officeDocument/2006/relationships/hyperlink" Target="https://github.com/coding-boot-camp/DataViz-Lesson-Plans/blob/master/01-Lesson-Plans/13-ETL-Project/1/Activities/02-Stu_ETL_Pandas_Local/Solved/query.sq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world/" TargetMode="External"/><Relationship Id="rId3" Type="http://schemas.openxmlformats.org/officeDocument/2006/relationships/hyperlink" Target="https://www.kaggle.com/" TargetMode="External"/><Relationship Id="rId4" Type="http://schemas.openxmlformats.org/officeDocument/2006/relationships/hyperlink" Target="https://toolbox.google.com/datasetsearch"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g8f6e17478c_1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5" name="Google Shape;3725;g8f6e17478c_1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2" name="Shape 3822"/>
        <p:cNvGrpSpPr/>
        <p:nvPr/>
      </p:nvGrpSpPr>
      <p:grpSpPr>
        <a:xfrm>
          <a:off x="0" y="0"/>
          <a:ext cx="0" cy="0"/>
          <a:chOff x="0" y="0"/>
          <a:chExt cx="0" cy="0"/>
        </a:xfrm>
      </p:grpSpPr>
      <p:sp>
        <p:nvSpPr>
          <p:cNvPr id="3823" name="Google Shape;3823;g8fa3bce7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4" name="Google Shape;3824;g8fa3bce7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g8fa3bce7b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6" name="Google Shape;3856;g8fa3bce7b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1" name="Shape 3861"/>
        <p:cNvGrpSpPr/>
        <p:nvPr/>
      </p:nvGrpSpPr>
      <p:grpSpPr>
        <a:xfrm>
          <a:off x="0" y="0"/>
          <a:ext cx="0" cy="0"/>
          <a:chOff x="0" y="0"/>
          <a:chExt cx="0" cy="0"/>
        </a:xfrm>
      </p:grpSpPr>
      <p:sp>
        <p:nvSpPr>
          <p:cNvPr id="3862" name="Google Shape;3862;g8fa3bce7b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3" name="Google Shape;3863;g8fa3bce7b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6" name="Shape 3886"/>
        <p:cNvGrpSpPr/>
        <p:nvPr/>
      </p:nvGrpSpPr>
      <p:grpSpPr>
        <a:xfrm>
          <a:off x="0" y="0"/>
          <a:ext cx="0" cy="0"/>
          <a:chOff x="0" y="0"/>
          <a:chExt cx="0" cy="0"/>
        </a:xfrm>
      </p:grpSpPr>
      <p:sp>
        <p:nvSpPr>
          <p:cNvPr id="3887" name="Google Shape;3887;g9134eb84b5_0_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1.3</a:t>
            </a:r>
            <a:endParaRPr b="1"/>
          </a:p>
        </p:txBody>
      </p:sp>
      <p:sp>
        <p:nvSpPr>
          <p:cNvPr id="3888" name="Google Shape;3888;g9134eb84b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2" name="Shape 3892"/>
        <p:cNvGrpSpPr/>
        <p:nvPr/>
      </p:nvGrpSpPr>
      <p:grpSpPr>
        <a:xfrm>
          <a:off x="0" y="0"/>
          <a:ext cx="0" cy="0"/>
          <a:chOff x="0" y="0"/>
          <a:chExt cx="0" cy="0"/>
        </a:xfrm>
      </p:grpSpPr>
      <p:sp>
        <p:nvSpPr>
          <p:cNvPr id="3893" name="Google Shape;3893;g86dd0a9333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4" name="Google Shape;3894;g86dd0a9333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8" name="Shape 3898"/>
        <p:cNvGrpSpPr/>
        <p:nvPr/>
      </p:nvGrpSpPr>
      <p:grpSpPr>
        <a:xfrm>
          <a:off x="0" y="0"/>
          <a:ext cx="0" cy="0"/>
          <a:chOff x="0" y="0"/>
          <a:chExt cx="0" cy="0"/>
        </a:xfrm>
      </p:grpSpPr>
      <p:sp>
        <p:nvSpPr>
          <p:cNvPr id="3899" name="Google Shape;3899;g86dd0a9333_0_1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0" name="Google Shape;3900;g86dd0a9333_0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Explain that the ETL process can be performed using many of the tools that we have seen, such as postgreSQL (pgAdmin 4) and Pandas.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Before moving into the next slide Go over the 2 datasets we are going to untilize.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First </a:t>
            </a:r>
            <a:r>
              <a:rPr lang="en" sz="1200">
                <a:solidFill>
                  <a:srgbClr val="24292E"/>
                </a:solidFill>
                <a:highlight>
                  <a:srgbClr val="FFFFFF"/>
                </a:highlight>
              </a:rPr>
              <a:t>open the f</a:t>
            </a:r>
            <a:r>
              <a:rPr lang="en" sz="1200">
                <a:solidFill>
                  <a:srgbClr val="24292E"/>
                </a:solidFill>
                <a:highlight>
                  <a:srgbClr val="FFFFFF"/>
                </a:highlight>
              </a:rPr>
              <a:t>ollowing </a:t>
            </a:r>
            <a:r>
              <a:rPr lang="en" sz="1200">
                <a:solidFill>
                  <a:srgbClr val="0366D6"/>
                </a:solidFill>
                <a:highlight>
                  <a:srgbClr val="FFFFFF"/>
                </a:highlight>
                <a:uFill>
                  <a:noFill/>
                </a:uFill>
                <a:hlinkClick r:id="rId2">
                  <a:extLst>
                    <a:ext uri="{A12FA001-AC4F-418D-AE19-62706E023703}">
                      <ahyp:hlinkClr val="tx"/>
                    </a:ext>
                  </a:extLst>
                </a:hlinkClick>
              </a:rPr>
              <a:t>customer_data.csv</a:t>
            </a:r>
            <a:r>
              <a:rPr lang="en" sz="1200">
                <a:solidFill>
                  <a:srgbClr val="24292E"/>
                </a:solidFill>
                <a:highlight>
                  <a:srgbClr val="FFFFFF"/>
                </a:highlight>
              </a:rPr>
              <a:t> in Excel and explain along the way:</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This data set represents a raw form of input that includes raw customer information.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only information that is needed for the customer names table are the </a:t>
            </a:r>
            <a:r>
              <a:rPr b="1" lang="en" sz="1200">
                <a:solidFill>
                  <a:srgbClr val="24292E"/>
                </a:solidFill>
                <a:highlight>
                  <a:srgbClr val="FFFFFF"/>
                </a:highlight>
              </a:rPr>
              <a:t>first three columns.</a:t>
            </a:r>
            <a:endParaRPr b="1" sz="1200">
              <a:solidFill>
                <a:srgbClr val="24292E"/>
              </a:solidFill>
              <a:highlight>
                <a:srgbClr val="FFFFFF"/>
              </a:highlight>
            </a:endParaRPr>
          </a:p>
          <a:p>
            <a:pPr indent="0" lvl="0" marL="0" rtl="0" algn="l">
              <a:lnSpc>
                <a:spcPct val="115000"/>
              </a:lnSpc>
              <a:spcBef>
                <a:spcPts val="300"/>
              </a:spcBef>
              <a:spcAft>
                <a:spcPts val="0"/>
              </a:spcAft>
              <a:buNone/>
            </a:pPr>
            <a:r>
              <a:t/>
            </a:r>
            <a:endParaRPr b="1"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Next, open </a:t>
            </a:r>
            <a:r>
              <a:rPr lang="en" sz="1200">
                <a:solidFill>
                  <a:srgbClr val="0366D6"/>
                </a:solidFill>
                <a:highlight>
                  <a:srgbClr val="FFFFFF"/>
                </a:highlight>
                <a:uFill>
                  <a:noFill/>
                </a:uFill>
                <a:hlinkClick r:id="rId3">
                  <a:extLst>
                    <a:ext uri="{A12FA001-AC4F-418D-AE19-62706E023703}">
                      <ahyp:hlinkClr val="tx"/>
                    </a:ext>
                  </a:extLst>
                </a:hlinkClick>
              </a:rPr>
              <a:t>customer_data.json</a:t>
            </a:r>
            <a:r>
              <a:rPr lang="en" sz="1200">
                <a:solidFill>
                  <a:srgbClr val="24292E"/>
                </a:solidFill>
                <a:highlight>
                  <a:srgbClr val="FFFFFF"/>
                </a:highlight>
              </a:rPr>
              <a:t> in a text editor and explain:</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This is another customer dataset with additional information.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This source of data is </a:t>
            </a:r>
            <a:r>
              <a:rPr b="1" i="1" lang="en" sz="1200">
                <a:solidFill>
                  <a:srgbClr val="24292E"/>
                </a:solidFill>
                <a:highlight>
                  <a:srgbClr val="FFFFFF"/>
                </a:highlight>
              </a:rPr>
              <a:t>JSON</a:t>
            </a:r>
            <a:r>
              <a:rPr lang="en" sz="1200">
                <a:solidFill>
                  <a:srgbClr val="24292E"/>
                </a:solidFill>
                <a:highlight>
                  <a:srgbClr val="FFFFFF"/>
                </a:highlight>
              </a:rPr>
              <a:t>, but its data is related to the data in the CSV file.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ETL is needed to</a:t>
            </a:r>
            <a:r>
              <a:rPr b="1" lang="en" sz="1200">
                <a:solidFill>
                  <a:srgbClr val="24292E"/>
                </a:solidFill>
                <a:highlight>
                  <a:srgbClr val="FFFFFF"/>
                </a:highlight>
              </a:rPr>
              <a:t> transform this data</a:t>
            </a:r>
            <a:r>
              <a:rPr lang="en" sz="1200">
                <a:solidFill>
                  <a:srgbClr val="24292E"/>
                </a:solidFill>
                <a:highlight>
                  <a:srgbClr val="FFFFFF"/>
                </a:highlight>
              </a:rPr>
              <a:t> into a </a:t>
            </a:r>
            <a:r>
              <a:rPr b="1" lang="en" sz="1200">
                <a:solidFill>
                  <a:srgbClr val="24292E"/>
                </a:solidFill>
                <a:highlight>
                  <a:srgbClr val="FFFFFF"/>
                </a:highlight>
              </a:rPr>
              <a:t>new database</a:t>
            </a:r>
            <a:r>
              <a:rPr lang="en" sz="1200">
                <a:solidFill>
                  <a:srgbClr val="24292E"/>
                </a:solidFill>
                <a:highlight>
                  <a:srgbClr val="FFFFFF"/>
                </a:highlight>
              </a:rPr>
              <a:t> that combines data from both sources.</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b="1" sz="1200">
              <a:solidFill>
                <a:srgbClr val="24292E"/>
              </a:solidFill>
              <a:highlight>
                <a:srgbClr val="FFFFFF"/>
              </a:highlight>
            </a:endParaRPr>
          </a:p>
          <a:p>
            <a:pPr indent="0" lvl="0" marL="0" rtl="0" algn="l">
              <a:lnSpc>
                <a:spcPct val="115000"/>
              </a:lnSpc>
              <a:spcBef>
                <a:spcPts val="300"/>
              </a:spcBef>
              <a:spcAft>
                <a:spcPts val="0"/>
              </a:spcAft>
              <a:buNone/>
            </a:pPr>
            <a:r>
              <a:t/>
            </a:r>
            <a:endParaRPr b="1"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highlight>
                <a:srgbClr val="FFFFFF"/>
              </a:highlight>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7" name="Shape 3917"/>
        <p:cNvGrpSpPr/>
        <p:nvPr/>
      </p:nvGrpSpPr>
      <p:grpSpPr>
        <a:xfrm>
          <a:off x="0" y="0"/>
          <a:ext cx="0" cy="0"/>
          <a:chOff x="0" y="0"/>
          <a:chExt cx="0" cy="0"/>
        </a:xfrm>
      </p:grpSpPr>
      <p:sp>
        <p:nvSpPr>
          <p:cNvPr id="3918" name="Google Shape;3918;g9134eb84b5_0_2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9" name="Google Shape;3919;g9134eb84b5_0_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2.1</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4" name="Shape 3924"/>
        <p:cNvGrpSpPr/>
        <p:nvPr/>
      </p:nvGrpSpPr>
      <p:grpSpPr>
        <a:xfrm>
          <a:off x="0" y="0"/>
          <a:ext cx="0" cy="0"/>
          <a:chOff x="0" y="0"/>
          <a:chExt cx="0" cy="0"/>
        </a:xfrm>
      </p:grpSpPr>
      <p:sp>
        <p:nvSpPr>
          <p:cNvPr id="3925" name="Google Shape;3925;g9134eb84b5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6" name="Google Shape;3926;g9134eb84b5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Note: Students will need to </a:t>
            </a:r>
            <a:r>
              <a:rPr lang="en" sz="1000">
                <a:solidFill>
                  <a:srgbClr val="24292E"/>
                </a:solidFill>
                <a:latin typeface="Consolas"/>
                <a:ea typeface="Consolas"/>
                <a:cs typeface="Consolas"/>
                <a:sym typeface="Consolas"/>
              </a:rPr>
              <a:t>pip install psycopg2</a:t>
            </a:r>
            <a:r>
              <a:rPr lang="en" sz="1200">
                <a:solidFill>
                  <a:srgbClr val="24292E"/>
                </a:solidFill>
              </a:rPr>
              <a:t> for the following code examples to work. Slack out instructions for them to do this and show them in the terminal.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Troubleshooting: If you have any issues with installing psycopg2, please refer to the official documentation at </a:t>
            </a:r>
            <a:r>
              <a:rPr lang="en" sz="1200">
                <a:solidFill>
                  <a:srgbClr val="0366D6"/>
                </a:solidFill>
                <a:uFill>
                  <a:noFill/>
                </a:uFill>
                <a:hlinkClick r:id="rId2">
                  <a:extLst>
                    <a:ext uri="{A12FA001-AC4F-418D-AE19-62706E023703}">
                      <ahyp:hlinkClr val="tx"/>
                    </a:ext>
                  </a:extLst>
                </a:hlinkClick>
              </a:rPr>
              <a:t>http://initd.org/psycopg/docs/install.html</a:t>
            </a:r>
            <a:r>
              <a:rPr lang="en" sz="1200">
                <a:solidFill>
                  <a:srgbClr val="24292E"/>
                </a:solidFill>
              </a:rPr>
              <a:t>.</a:t>
            </a:r>
            <a:endParaRPr sz="1200">
              <a:solidFill>
                <a:srgbClr val="24292E"/>
              </a:solidFill>
            </a:endParaRPr>
          </a:p>
          <a:p>
            <a:pPr indent="0" lvl="0" marL="457200" rtl="0" algn="l">
              <a:lnSpc>
                <a:spcPct val="115000"/>
              </a:lnSpc>
              <a:spcBef>
                <a:spcPts val="12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4" name="Shape 3934"/>
        <p:cNvGrpSpPr/>
        <p:nvPr/>
      </p:nvGrpSpPr>
      <p:grpSpPr>
        <a:xfrm>
          <a:off x="0" y="0"/>
          <a:ext cx="0" cy="0"/>
          <a:chOff x="0" y="0"/>
          <a:chExt cx="0" cy="0"/>
        </a:xfrm>
      </p:grpSpPr>
      <p:sp>
        <p:nvSpPr>
          <p:cNvPr id="3935" name="Google Shape;3935;g9134eb84b5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6" name="Google Shape;3936;g9134eb84b5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Open up pgAdmin 4 and connect to the local server.</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Once connected create a new database, </a:t>
            </a:r>
            <a:r>
              <a:rPr lang="en" sz="1000">
                <a:solidFill>
                  <a:srgbClr val="24292E"/>
                </a:solidFill>
                <a:latin typeface="Consolas"/>
                <a:ea typeface="Consolas"/>
                <a:cs typeface="Consolas"/>
                <a:sym typeface="Consolas"/>
              </a:rPr>
              <a:t>customer_db</a:t>
            </a:r>
            <a:r>
              <a:rPr lang="en" sz="1200">
                <a:solidFill>
                  <a:srgbClr val="24292E"/>
                </a:solidFill>
              </a:rPr>
              <a:t>. Then, explain the following steps: </a:t>
            </a:r>
            <a:r>
              <a:rPr lang="en" sz="1200">
                <a:solidFill>
                  <a:srgbClr val="FF0000"/>
                </a:solidFill>
              </a:rPr>
              <a:t>&lt;&lt;&lt;&lt;&lt;</a:t>
            </a:r>
            <a:r>
              <a:rPr lang="en" sz="1200">
                <a:solidFill>
                  <a:srgbClr val="24292E"/>
                </a:solidFill>
              </a:rPr>
              <a:t> </a:t>
            </a:r>
            <a:r>
              <a:rPr b="1" lang="en" sz="1200"/>
              <a:t>IMPORTANT TO EXPLAIN SINCE IT’s NOT in the SLIDE </a:t>
            </a:r>
            <a:r>
              <a:rPr b="1" lang="en" sz="1200">
                <a:solidFill>
                  <a:srgbClr val="FF0000"/>
                </a:solidFill>
              </a:rPr>
              <a:t>&gt;&gt;&gt;&gt;&gt;&gt;</a:t>
            </a:r>
            <a:endParaRPr b="1" sz="1200">
              <a:solidFill>
                <a:srgbClr val="FF0000"/>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Tables are created ahead of time to ensure that we only load what is needed from the data source. Note the columns will need to have the same names as the DataFrame columns.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Pandas does not allow the assignment of a primary key, so this task needs to be done with pgAdmin 4.</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1" name="Shape 3951"/>
        <p:cNvGrpSpPr/>
        <p:nvPr/>
      </p:nvGrpSpPr>
      <p:grpSpPr>
        <a:xfrm>
          <a:off x="0" y="0"/>
          <a:ext cx="0" cy="0"/>
          <a:chOff x="0" y="0"/>
          <a:chExt cx="0" cy="0"/>
        </a:xfrm>
      </p:grpSpPr>
      <p:sp>
        <p:nvSpPr>
          <p:cNvPr id="3952" name="Google Shape;3952;g9134eb84b5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3" name="Google Shape;3953;g9134eb84b5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Next open </a:t>
            </a:r>
            <a:r>
              <a:rPr lang="en" sz="1200">
                <a:solidFill>
                  <a:srgbClr val="0366D6"/>
                </a:solidFill>
                <a:highlight>
                  <a:srgbClr val="FFFFFF"/>
                </a:highlight>
                <a:uFill>
                  <a:noFill/>
                </a:uFill>
                <a:hlinkClick r:id="rId2">
                  <a:extLst>
                    <a:ext uri="{A12FA001-AC4F-418D-AE19-62706E023703}">
                      <ahyp:hlinkClr val="tx"/>
                    </a:ext>
                  </a:extLst>
                </a:hlinkClick>
              </a:rPr>
              <a:t>data_etl.ipynb</a:t>
            </a:r>
            <a:r>
              <a:rPr lang="en" sz="1200">
                <a:solidFill>
                  <a:srgbClr val="24292E"/>
                </a:solidFill>
                <a:highlight>
                  <a:srgbClr val="FFFFFF"/>
                </a:highlight>
              </a:rPr>
              <a:t> in Jupyter notebook. Go through the code explaining along the way:</a:t>
            </a:r>
            <a:endParaRPr sz="1200">
              <a:solidFill>
                <a:srgbClr val="24292E"/>
              </a:solidFill>
              <a:highlight>
                <a:srgbClr val="FFFFFF"/>
              </a:highlight>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highlight>
                  <a:srgbClr val="FFFFFF"/>
                </a:highlight>
              </a:rPr>
              <a:t>Pandas is used in the extraction process to read the CSV into a DataFrame.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Pandas is again used in the transform process to clean the data to take in the columns that are needed for the </a:t>
            </a:r>
            <a:r>
              <a:rPr lang="en" sz="1000">
                <a:solidFill>
                  <a:srgbClr val="24292E"/>
                </a:solidFill>
                <a:highlight>
                  <a:srgbClr val="FFFFFF"/>
                </a:highlight>
                <a:latin typeface="Consolas"/>
                <a:ea typeface="Consolas"/>
                <a:cs typeface="Consolas"/>
                <a:sym typeface="Consolas"/>
              </a:rPr>
              <a:t>customer_name</a:t>
            </a:r>
            <a:r>
              <a:rPr lang="en" sz="1200">
                <a:solidFill>
                  <a:srgbClr val="24292E"/>
                </a:solidFill>
                <a:highlight>
                  <a:srgbClr val="FFFFFF"/>
                </a:highlight>
              </a:rPr>
              <a:t> table.</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g8fa3bce7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1" name="Google Shape;3731;g8fa3bce7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None/>
            </a:pPr>
            <a:r>
              <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2" name="Shape 3962"/>
        <p:cNvGrpSpPr/>
        <p:nvPr/>
      </p:nvGrpSpPr>
      <p:grpSpPr>
        <a:xfrm>
          <a:off x="0" y="0"/>
          <a:ext cx="0" cy="0"/>
          <a:chOff x="0" y="0"/>
          <a:chExt cx="0" cy="0"/>
        </a:xfrm>
      </p:grpSpPr>
      <p:sp>
        <p:nvSpPr>
          <p:cNvPr id="3963" name="Google Shape;3963;g9134eb84b5_3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4" name="Google Shape;3964;g9134eb84b5_3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This process is repeated using the JSON data and transformed into what the </a:t>
            </a:r>
            <a:r>
              <a:rPr lang="en" sz="1000">
                <a:solidFill>
                  <a:srgbClr val="24292E"/>
                </a:solidFill>
                <a:highlight>
                  <a:srgbClr val="FFFFFF"/>
                </a:highlight>
                <a:latin typeface="Consolas"/>
                <a:ea typeface="Consolas"/>
                <a:cs typeface="Consolas"/>
                <a:sym typeface="Consolas"/>
              </a:rPr>
              <a:t>customer_location</a:t>
            </a:r>
            <a:r>
              <a:rPr lang="en" sz="1200">
                <a:solidFill>
                  <a:srgbClr val="24292E"/>
                </a:solidFill>
                <a:highlight>
                  <a:srgbClr val="FFFFFF"/>
                </a:highlight>
              </a:rPr>
              <a:t> tables need.</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3" name="Shape 3973"/>
        <p:cNvGrpSpPr/>
        <p:nvPr/>
      </p:nvGrpSpPr>
      <p:grpSpPr>
        <a:xfrm>
          <a:off x="0" y="0"/>
          <a:ext cx="0" cy="0"/>
          <a:chOff x="0" y="0"/>
          <a:chExt cx="0" cy="0"/>
        </a:xfrm>
      </p:grpSpPr>
      <p:sp>
        <p:nvSpPr>
          <p:cNvPr id="3974" name="Google Shape;3974;g9134eb84b5_3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5" name="Google Shape;3975;g9134eb84b5_3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Next a library called SQLAlchemy is used to create a connection to the pgAdmin 4 database. Note that SQLAlchemy has expansive features that are beyond the scope of this class right now. Let students know that all they need to know is how to connect to a pgAdmin 4 database.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connection string consists of </a:t>
            </a:r>
            <a:r>
              <a:rPr lang="en" sz="1000">
                <a:solidFill>
                  <a:srgbClr val="24292E"/>
                </a:solidFill>
                <a:highlight>
                  <a:srgbClr val="FFFFFF"/>
                </a:highlight>
                <a:latin typeface="Consolas"/>
                <a:ea typeface="Consolas"/>
                <a:cs typeface="Consolas"/>
                <a:sym typeface="Consolas"/>
              </a:rPr>
              <a:t>user:password@host/db_name</a:t>
            </a:r>
            <a:r>
              <a:rPr lang="en" sz="1200">
                <a:solidFill>
                  <a:srgbClr val="24292E"/>
                </a:solidFill>
                <a:highlight>
                  <a:srgbClr val="FFFFFF"/>
                </a:highlight>
              </a:rPr>
              <a:t>. The user will be </a:t>
            </a:r>
            <a:r>
              <a:rPr lang="en" sz="1000">
                <a:solidFill>
                  <a:srgbClr val="24292E"/>
                </a:solidFill>
                <a:highlight>
                  <a:srgbClr val="FFFFFF"/>
                </a:highlight>
                <a:latin typeface="Consolas"/>
                <a:ea typeface="Consolas"/>
                <a:cs typeface="Consolas"/>
                <a:sym typeface="Consolas"/>
              </a:rPr>
              <a:t>postgres</a:t>
            </a:r>
            <a:r>
              <a:rPr lang="en" sz="1200">
                <a:solidFill>
                  <a:srgbClr val="24292E"/>
                </a:solidFill>
                <a:highlight>
                  <a:srgbClr val="FFFFFF"/>
                </a:highlight>
              </a:rPr>
              <a:t> and the password will be the same one used to connect to pgAdmin 4 server. The host will be </a:t>
            </a:r>
            <a:r>
              <a:rPr lang="en" sz="1000">
                <a:solidFill>
                  <a:srgbClr val="24292E"/>
                </a:solidFill>
                <a:highlight>
                  <a:srgbClr val="FFFFFF"/>
                </a:highlight>
                <a:latin typeface="Consolas"/>
                <a:ea typeface="Consolas"/>
                <a:cs typeface="Consolas"/>
                <a:sym typeface="Consolas"/>
              </a:rPr>
              <a:t>localhost:5432</a:t>
            </a:r>
            <a:r>
              <a:rPr lang="en" sz="1200">
                <a:solidFill>
                  <a:srgbClr val="24292E"/>
                </a:solidFill>
                <a:highlight>
                  <a:srgbClr val="FFFFFF"/>
                </a:highlight>
              </a:rPr>
              <a:t>. This is then passed into the </a:t>
            </a:r>
            <a:r>
              <a:rPr lang="en" sz="1000">
                <a:solidFill>
                  <a:srgbClr val="24292E"/>
                </a:solidFill>
                <a:highlight>
                  <a:srgbClr val="FFFFFF"/>
                </a:highlight>
                <a:latin typeface="Consolas"/>
                <a:ea typeface="Consolas"/>
                <a:cs typeface="Consolas"/>
                <a:sym typeface="Consolas"/>
              </a:rPr>
              <a:t>create_engine</a:t>
            </a:r>
            <a:r>
              <a:rPr lang="en" sz="1200">
                <a:solidFill>
                  <a:srgbClr val="24292E"/>
                </a:solidFill>
                <a:highlight>
                  <a:srgbClr val="FFFFFF"/>
                </a:highlight>
              </a:rPr>
              <a:t> function, which starts with </a:t>
            </a:r>
            <a:r>
              <a:rPr lang="en" sz="1000">
                <a:solidFill>
                  <a:srgbClr val="24292E"/>
                </a:solidFill>
                <a:highlight>
                  <a:srgbClr val="FFFFFF"/>
                </a:highlight>
                <a:latin typeface="Consolas"/>
                <a:ea typeface="Consolas"/>
                <a:cs typeface="Consolas"/>
                <a:sym typeface="Consolas"/>
              </a:rPr>
              <a:t>postgresql://</a:t>
            </a:r>
            <a:r>
              <a:rPr lang="en" sz="1200">
                <a:solidFill>
                  <a:srgbClr val="24292E"/>
                </a:solidFill>
                <a:highlight>
                  <a:srgbClr val="FFFFFF"/>
                </a:highlight>
              </a:rPr>
              <a:t> followed by the connection string.</a:t>
            </a:r>
            <a:endParaRPr sz="1200">
              <a:solidFill>
                <a:srgbClr val="24292E"/>
              </a:solidFill>
              <a:highlight>
                <a:srgbClr val="FFFFFF"/>
              </a:highlight>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Note students may have to </a:t>
            </a:r>
            <a:r>
              <a:rPr lang="en" sz="1000">
                <a:solidFill>
                  <a:srgbClr val="24292E"/>
                </a:solidFill>
                <a:highlight>
                  <a:srgbClr val="FFFFFF"/>
                </a:highlight>
                <a:latin typeface="Consolas"/>
                <a:ea typeface="Consolas"/>
                <a:cs typeface="Consolas"/>
                <a:sym typeface="Consolas"/>
              </a:rPr>
              <a:t>pip install</a:t>
            </a:r>
            <a:r>
              <a:rPr lang="en" sz="1200">
                <a:solidFill>
                  <a:srgbClr val="24292E"/>
                </a:solidFill>
                <a:highlight>
                  <a:srgbClr val="FFFFFF"/>
                </a:highlight>
              </a:rPr>
              <a:t> </a:t>
            </a:r>
            <a:r>
              <a:rPr lang="en" sz="1200">
                <a:solidFill>
                  <a:srgbClr val="0366D6"/>
                </a:solidFill>
                <a:highlight>
                  <a:srgbClr val="FFFFFF"/>
                </a:highlight>
                <a:uFill>
                  <a:noFill/>
                </a:uFill>
                <a:hlinkClick r:id="rId2">
                  <a:extLst>
                    <a:ext uri="{A12FA001-AC4F-418D-AE19-62706E023703}">
                      <ahyp:hlinkClr val="tx"/>
                    </a:ext>
                  </a:extLst>
                </a:hlinkClick>
              </a:rPr>
              <a:t>psycopg2</a:t>
            </a:r>
            <a:r>
              <a:rPr lang="en" sz="1200">
                <a:solidFill>
                  <a:srgbClr val="24292E"/>
                </a:solidFill>
                <a:highlight>
                  <a:srgbClr val="FFFFFF"/>
                </a:highlight>
              </a:rPr>
              <a:t> package for the connection to pgAdmin 4.</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The </a:t>
            </a:r>
            <a:r>
              <a:rPr lang="en" sz="1000">
                <a:solidFill>
                  <a:srgbClr val="24292E"/>
                </a:solidFill>
                <a:highlight>
                  <a:srgbClr val="FFFFFF"/>
                </a:highlight>
                <a:latin typeface="Consolas"/>
                <a:ea typeface="Consolas"/>
                <a:cs typeface="Consolas"/>
                <a:sym typeface="Consolas"/>
              </a:rPr>
              <a:t>postgresql://</a:t>
            </a:r>
            <a:r>
              <a:rPr lang="en" sz="1200">
                <a:solidFill>
                  <a:srgbClr val="24292E"/>
                </a:solidFill>
                <a:highlight>
                  <a:srgbClr val="FFFFFF"/>
                </a:highlight>
              </a:rPr>
              <a:t> specifies to SQLALchemy the type of the database connection. This can take other parameters such as </a:t>
            </a:r>
            <a:r>
              <a:rPr lang="en" sz="1000">
                <a:solidFill>
                  <a:srgbClr val="24292E"/>
                </a:solidFill>
                <a:highlight>
                  <a:srgbClr val="FFFFFF"/>
                </a:highlight>
                <a:latin typeface="Consolas"/>
                <a:ea typeface="Consolas"/>
                <a:cs typeface="Consolas"/>
                <a:sym typeface="Consolas"/>
              </a:rPr>
              <a:t>mysql</a:t>
            </a:r>
            <a:r>
              <a:rPr lang="en" sz="1200">
                <a:solidFill>
                  <a:srgbClr val="24292E"/>
                </a:solidFill>
                <a:highlight>
                  <a:srgbClr val="FFFFFF"/>
                </a:highlight>
              </a:rPr>
              <a:t> and </a:t>
            </a:r>
            <a:r>
              <a:rPr lang="en" sz="1000">
                <a:solidFill>
                  <a:srgbClr val="24292E"/>
                </a:solidFill>
                <a:highlight>
                  <a:srgbClr val="FFFFFF"/>
                </a:highlight>
                <a:latin typeface="Consolas"/>
                <a:ea typeface="Consolas"/>
                <a:cs typeface="Consolas"/>
                <a:sym typeface="Consolas"/>
              </a:rPr>
              <a:t>sqlite</a:t>
            </a:r>
            <a:r>
              <a:rPr lang="en" sz="1200">
                <a:solidFill>
                  <a:srgbClr val="24292E"/>
                </a:solidFill>
                <a:highlight>
                  <a:srgbClr val="FFFFFF"/>
                </a:highlight>
              </a:rPr>
              <a: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000">
                <a:solidFill>
                  <a:srgbClr val="24292E"/>
                </a:solidFill>
                <a:highlight>
                  <a:srgbClr val="FFFFFF"/>
                </a:highlight>
                <a:latin typeface="Consolas"/>
                <a:ea typeface="Consolas"/>
                <a:cs typeface="Consolas"/>
                <a:sym typeface="Consolas"/>
              </a:rPr>
              <a:t>engine.table_names()</a:t>
            </a:r>
            <a:r>
              <a:rPr lang="en" sz="1200">
                <a:solidFill>
                  <a:srgbClr val="24292E"/>
                </a:solidFill>
                <a:highlight>
                  <a:srgbClr val="FFFFFF"/>
                </a:highlight>
              </a:rPr>
              <a:t> will confirm a successful connection by returning the names of the tables in the pgAdmin 4 database.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Pandas again will be used in the load process by using the </a:t>
            </a:r>
            <a:r>
              <a:rPr lang="en" sz="1000">
                <a:solidFill>
                  <a:srgbClr val="24292E"/>
                </a:solidFill>
                <a:latin typeface="Consolas"/>
                <a:ea typeface="Consolas"/>
                <a:cs typeface="Consolas"/>
                <a:sym typeface="Consolas"/>
              </a:rPr>
              <a:t>.to_sql()</a:t>
            </a:r>
            <a:r>
              <a:rPr lang="en" sz="1200">
                <a:solidFill>
                  <a:srgbClr val="24292E"/>
                </a:solidFill>
                <a:highlight>
                  <a:srgbClr val="FFFFFF"/>
                </a:highlight>
              </a:rPr>
              <a:t> method that takes the name of the table, the connection to the db, what to do if the table already exists and whether to pass an index. Since the table has already been created and exists the DataFrame will append to the current table.</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4" name="Shape 3984"/>
        <p:cNvGrpSpPr/>
        <p:nvPr/>
      </p:nvGrpSpPr>
      <p:grpSpPr>
        <a:xfrm>
          <a:off x="0" y="0"/>
          <a:ext cx="0" cy="0"/>
          <a:chOff x="0" y="0"/>
          <a:chExt cx="0" cy="0"/>
        </a:xfrm>
      </p:grpSpPr>
      <p:sp>
        <p:nvSpPr>
          <p:cNvPr id="3985" name="Google Shape;3985;g9134eb84b5_3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6" name="Google Shape;3986;g9134eb84b5_3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Next, check that the data has been loaded into the database by querying the table in Pandas. Alternatively, the pgAdmin 4 workbench UI can used to also look at the table.</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5" name="Shape 3995"/>
        <p:cNvGrpSpPr/>
        <p:nvPr/>
      </p:nvGrpSpPr>
      <p:grpSpPr>
        <a:xfrm>
          <a:off x="0" y="0"/>
          <a:ext cx="0" cy="0"/>
          <a:chOff x="0" y="0"/>
          <a:chExt cx="0" cy="0"/>
        </a:xfrm>
      </p:grpSpPr>
      <p:sp>
        <p:nvSpPr>
          <p:cNvPr id="3996" name="Google Shape;3996;g9134eb84b5_3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7" name="Google Shape;3997;g9134eb84b5_3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2.1</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Next, check that the data has been loaded into the database by querying the table in Pandas. Alternatively, the pgAdmin 4 workbench UI can used to also look at the table.</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7" name="Shape 4007"/>
        <p:cNvGrpSpPr/>
        <p:nvPr/>
      </p:nvGrpSpPr>
      <p:grpSpPr>
        <a:xfrm>
          <a:off x="0" y="0"/>
          <a:ext cx="0" cy="0"/>
          <a:chOff x="0" y="0"/>
          <a:chExt cx="0" cy="0"/>
        </a:xfrm>
      </p:grpSpPr>
      <p:sp>
        <p:nvSpPr>
          <p:cNvPr id="4008" name="Google Shape;4008;g9134eb84b5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9" name="Google Shape;4009;g9134eb84b5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rgbClr val="FF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9134eb84b5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9134eb84b5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6" name="Shape 4026"/>
        <p:cNvGrpSpPr/>
        <p:nvPr/>
      </p:nvGrpSpPr>
      <p:grpSpPr>
        <a:xfrm>
          <a:off x="0" y="0"/>
          <a:ext cx="0" cy="0"/>
          <a:chOff x="0" y="0"/>
          <a:chExt cx="0" cy="0"/>
        </a:xfrm>
      </p:grpSpPr>
      <p:sp>
        <p:nvSpPr>
          <p:cNvPr id="4027" name="Google Shape;4027;g9134eb84b5_3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8" name="Google Shape;4028;g9134eb84b5_3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2.2</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6" name="Shape 4036"/>
        <p:cNvGrpSpPr/>
        <p:nvPr/>
      </p:nvGrpSpPr>
      <p:grpSpPr>
        <a:xfrm>
          <a:off x="0" y="0"/>
          <a:ext cx="0" cy="0"/>
          <a:chOff x="0" y="0"/>
          <a:chExt cx="0" cy="0"/>
        </a:xfrm>
      </p:grpSpPr>
      <p:sp>
        <p:nvSpPr>
          <p:cNvPr id="4037" name="Google Shape;4037;g9134eb84b5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8" name="Google Shape;4038;g9134eb84b5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a:solidFill>
                  <a:schemeClr val="dk1"/>
                </a:solidFill>
              </a:rPr>
              <a:t>2.3</a:t>
            </a:r>
            <a:endParaRPr b="1">
              <a:solidFill>
                <a:schemeClr val="dk1"/>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Open </a:t>
            </a:r>
            <a:r>
              <a:rPr lang="en" sz="1200">
                <a:solidFill>
                  <a:srgbClr val="0366D6"/>
                </a:solidFill>
                <a:uFill>
                  <a:noFill/>
                </a:uFill>
                <a:hlinkClick r:id="rId2">
                  <a:extLst>
                    <a:ext uri="{A12FA001-AC4F-418D-AE19-62706E023703}">
                      <ahyp:hlinkClr val="tx"/>
                    </a:ext>
                  </a:extLst>
                </a:hlinkClick>
              </a:rPr>
              <a:t>schema.sql</a:t>
            </a:r>
            <a:r>
              <a:rPr lang="en" sz="1200">
                <a:solidFill>
                  <a:srgbClr val="24292E"/>
                </a:solidFill>
              </a:rPr>
              <a:t> in pgAdmin 4 go through the table queries. Explaining: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 tabled called </a:t>
            </a:r>
            <a:r>
              <a:rPr lang="en" sz="1000">
                <a:solidFill>
                  <a:srgbClr val="24292E"/>
                </a:solidFill>
                <a:latin typeface="Consolas"/>
                <a:ea typeface="Consolas"/>
                <a:cs typeface="Consolas"/>
                <a:sym typeface="Consolas"/>
              </a:rPr>
              <a:t>premises</a:t>
            </a:r>
            <a:r>
              <a:rPr lang="en" sz="1200">
                <a:solidFill>
                  <a:srgbClr val="24292E"/>
                </a:solidFill>
              </a:rPr>
              <a:t> is created taking an </a:t>
            </a:r>
            <a:r>
              <a:rPr lang="en" sz="1000">
                <a:solidFill>
                  <a:srgbClr val="24292E"/>
                </a:solidFill>
                <a:latin typeface="Consolas"/>
                <a:ea typeface="Consolas"/>
                <a:cs typeface="Consolas"/>
                <a:sym typeface="Consolas"/>
              </a:rPr>
              <a:t>id</a:t>
            </a:r>
            <a:r>
              <a:rPr lang="en" sz="1200">
                <a:solidFill>
                  <a:srgbClr val="24292E"/>
                </a:solidFill>
              </a:rPr>
              <a:t> as an integer and primary key, a text column for </a:t>
            </a:r>
            <a:r>
              <a:rPr lang="en" sz="1000">
                <a:solidFill>
                  <a:srgbClr val="24292E"/>
                </a:solidFill>
                <a:latin typeface="Consolas"/>
                <a:ea typeface="Consolas"/>
                <a:cs typeface="Consolas"/>
                <a:sym typeface="Consolas"/>
              </a:rPr>
              <a:t>premise_name</a:t>
            </a:r>
            <a:r>
              <a:rPr lang="en" sz="1200">
                <a:solidFill>
                  <a:srgbClr val="24292E"/>
                </a:solidFill>
              </a:rPr>
              <a:t> and another integer column for </a:t>
            </a:r>
            <a:r>
              <a:rPr lang="en" sz="1000">
                <a:solidFill>
                  <a:srgbClr val="24292E"/>
                </a:solidFill>
                <a:latin typeface="Consolas"/>
                <a:ea typeface="Consolas"/>
                <a:cs typeface="Consolas"/>
                <a:sym typeface="Consolas"/>
              </a:rPr>
              <a:t>county_id</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 county table that will take </a:t>
            </a:r>
            <a:r>
              <a:rPr lang="en" sz="1000">
                <a:solidFill>
                  <a:srgbClr val="24292E"/>
                </a:solidFill>
                <a:latin typeface="Consolas"/>
                <a:ea typeface="Consolas"/>
                <a:cs typeface="Consolas"/>
                <a:sym typeface="Consolas"/>
              </a:rPr>
              <a:t>id</a:t>
            </a:r>
            <a:r>
              <a:rPr lang="en" sz="1200">
                <a:solidFill>
                  <a:srgbClr val="24292E"/>
                </a:solidFill>
              </a:rPr>
              <a:t> as an integer and primary key, a text column for the </a:t>
            </a:r>
            <a:r>
              <a:rPr lang="en" sz="1000">
                <a:solidFill>
                  <a:srgbClr val="24292E"/>
                </a:solidFill>
                <a:latin typeface="Consolas"/>
                <a:ea typeface="Consolas"/>
                <a:cs typeface="Consolas"/>
                <a:sym typeface="Consolas"/>
              </a:rPr>
              <a:t>county_name</a:t>
            </a:r>
            <a:r>
              <a:rPr lang="en" sz="1200">
                <a:solidFill>
                  <a:srgbClr val="24292E"/>
                </a:solidFill>
              </a:rPr>
              <a:t>, an integer column for </a:t>
            </a:r>
            <a:r>
              <a:rPr lang="en" sz="1000">
                <a:solidFill>
                  <a:srgbClr val="24292E"/>
                </a:solidFill>
                <a:latin typeface="Consolas"/>
                <a:ea typeface="Consolas"/>
                <a:cs typeface="Consolas"/>
                <a:sym typeface="Consolas"/>
              </a:rPr>
              <a:t>license_count</a:t>
            </a:r>
            <a:r>
              <a:rPr lang="en" sz="1200">
                <a:solidFill>
                  <a:srgbClr val="24292E"/>
                </a:solidFill>
              </a:rPr>
              <a:t> and an integer column for the </a:t>
            </a:r>
            <a:r>
              <a:rPr lang="en" sz="1000">
                <a:solidFill>
                  <a:srgbClr val="24292E"/>
                </a:solidFill>
                <a:latin typeface="Consolas"/>
                <a:ea typeface="Consolas"/>
                <a:cs typeface="Consolas"/>
                <a:sym typeface="Consolas"/>
              </a:rPr>
              <a:t>county_id</a:t>
            </a:r>
            <a:r>
              <a:rPr lang="en" sz="1200">
                <a:solidFill>
                  <a:srgbClr val="24292E"/>
                </a:solidFill>
              </a:rPr>
              <a: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Next, open </a:t>
            </a:r>
            <a:r>
              <a:rPr lang="en" sz="1200">
                <a:solidFill>
                  <a:srgbClr val="0366D6"/>
                </a:solidFill>
                <a:uFill>
                  <a:noFill/>
                </a:uFill>
                <a:hlinkClick r:id="rId3">
                  <a:extLst>
                    <a:ext uri="{A12FA001-AC4F-418D-AE19-62706E023703}">
                      <ahyp:hlinkClr val="tx"/>
                    </a:ext>
                  </a:extLst>
                </a:hlinkClick>
              </a:rPr>
              <a:t>pandas_etl.ipynb</a:t>
            </a:r>
            <a:r>
              <a:rPr lang="en" sz="1200">
                <a:solidFill>
                  <a:srgbClr val="24292E"/>
                </a:solidFill>
              </a:rPr>
              <a:t> in a Jupyter notebook. Go through the code here explaining along the way: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For the Extraction step, the CSV files are loaded into a Pandas DataFrame.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Transformation is applied separately to each DataFrame to clean up the data.</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Using the </a:t>
            </a:r>
            <a:r>
              <a:rPr lang="en" sz="1000">
                <a:solidFill>
                  <a:srgbClr val="24292E"/>
                </a:solidFill>
                <a:latin typeface="Consolas"/>
                <a:ea typeface="Consolas"/>
                <a:cs typeface="Consolas"/>
                <a:sym typeface="Consolas"/>
              </a:rPr>
              <a:t>premise</a:t>
            </a:r>
            <a:r>
              <a:rPr lang="en" sz="1200">
                <a:solidFill>
                  <a:srgbClr val="24292E"/>
                </a:solidFill>
              </a:rPr>
              <a:t> table created earlier as a guide, a new </a:t>
            </a:r>
            <a:r>
              <a:rPr lang="en" sz="1000">
                <a:solidFill>
                  <a:srgbClr val="24292E"/>
                </a:solidFill>
                <a:latin typeface="Consolas"/>
                <a:ea typeface="Consolas"/>
                <a:cs typeface="Consolas"/>
                <a:sym typeface="Consolas"/>
              </a:rPr>
              <a:t>transform_premise_df</a:t>
            </a:r>
            <a:r>
              <a:rPr lang="en" sz="1200">
                <a:solidFill>
                  <a:srgbClr val="24292E"/>
                </a:solidFill>
              </a:rPr>
              <a:t> DataFrame is created from a copy of the original, taking in the columns </a:t>
            </a:r>
            <a:r>
              <a:rPr lang="en" sz="1000">
                <a:solidFill>
                  <a:srgbClr val="24292E"/>
                </a:solidFill>
                <a:latin typeface="Consolas"/>
                <a:ea typeface="Consolas"/>
                <a:cs typeface="Consolas"/>
                <a:sym typeface="Consolas"/>
              </a:rPr>
              <a:t>License Serial Number</a:t>
            </a:r>
            <a:r>
              <a:rPr lang="en" sz="1200">
                <a:solidFill>
                  <a:srgbClr val="24292E"/>
                </a:solidFill>
              </a:rPr>
              <a:t>, </a:t>
            </a:r>
            <a:r>
              <a:rPr lang="en" sz="1000">
                <a:solidFill>
                  <a:srgbClr val="24292E"/>
                </a:solidFill>
                <a:latin typeface="Consolas"/>
                <a:ea typeface="Consolas"/>
                <a:cs typeface="Consolas"/>
                <a:sym typeface="Consolas"/>
              </a:rPr>
              <a:t>Premises Name</a:t>
            </a:r>
            <a:r>
              <a:rPr lang="en" sz="1200">
                <a:solidFill>
                  <a:srgbClr val="24292E"/>
                </a:solidFill>
              </a:rPr>
              <a:t>, and </a:t>
            </a:r>
            <a:r>
              <a:rPr lang="en" sz="1000">
                <a:solidFill>
                  <a:srgbClr val="24292E"/>
                </a:solidFill>
                <a:latin typeface="Consolas"/>
                <a:ea typeface="Consolas"/>
                <a:cs typeface="Consolas"/>
                <a:sym typeface="Consolas"/>
              </a:rPr>
              <a:t>County ID</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Since the License Serial Number should be unique, this column is used to drop any duplicated data.</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Columns are renamed to fit with table names in the database.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Index is set to </a:t>
            </a:r>
            <a:r>
              <a:rPr lang="en" sz="1000">
                <a:solidFill>
                  <a:srgbClr val="24292E"/>
                </a:solidFill>
                <a:latin typeface="Consolas"/>
                <a:ea typeface="Consolas"/>
                <a:cs typeface="Consolas"/>
                <a:sym typeface="Consolas"/>
              </a:rPr>
              <a:t>id</a:t>
            </a:r>
            <a:r>
              <a:rPr lang="en" sz="1200">
                <a:solidFill>
                  <a:srgbClr val="24292E"/>
                </a:solidFill>
              </a:rPr>
              <a:t>, which was declared as the primary key earlier.</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This process is mostly repeated for the </a:t>
            </a:r>
            <a:r>
              <a:rPr lang="en" sz="1000">
                <a:solidFill>
                  <a:srgbClr val="24292E"/>
                </a:solidFill>
                <a:latin typeface="Consolas"/>
                <a:ea typeface="Consolas"/>
                <a:cs typeface="Consolas"/>
                <a:sym typeface="Consolas"/>
              </a:rPr>
              <a:t>transform_county_df</a:t>
            </a:r>
            <a:r>
              <a:rPr lang="en" sz="1200">
                <a:solidFill>
                  <a:srgbClr val="24292E"/>
                </a:solidFill>
              </a:rPr>
              <a:t> DataFrame.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Load process starts by creating a connection to the database.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000">
                <a:solidFill>
                  <a:srgbClr val="24292E"/>
                </a:solidFill>
                <a:latin typeface="Consolas"/>
                <a:ea typeface="Consolas"/>
                <a:cs typeface="Consolas"/>
                <a:sym typeface="Consolas"/>
              </a:rPr>
              <a:t>engine.table_names()</a:t>
            </a:r>
            <a:r>
              <a:rPr lang="en" sz="1200">
                <a:solidFill>
                  <a:srgbClr val="24292E"/>
                </a:solidFill>
              </a:rPr>
              <a:t> is used to check the connection. This step is generally optional and used here to just confirm the connection was successful to the correct database.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Finally, the </a:t>
            </a:r>
            <a:r>
              <a:rPr lang="en" sz="1000">
                <a:solidFill>
                  <a:srgbClr val="24292E"/>
                </a:solidFill>
                <a:latin typeface="Consolas"/>
                <a:ea typeface="Consolas"/>
                <a:cs typeface="Consolas"/>
                <a:sym typeface="Consolas"/>
              </a:rPr>
              <a:t>.to_sql</a:t>
            </a:r>
            <a:r>
              <a:rPr lang="en" sz="1200">
                <a:solidFill>
                  <a:srgbClr val="24292E"/>
                </a:solidFill>
              </a:rPr>
              <a:t> method is used to append each DataFrame to each respective table. Also, note that </a:t>
            </a:r>
            <a:r>
              <a:rPr lang="en" sz="1000">
                <a:solidFill>
                  <a:srgbClr val="24292E"/>
                </a:solidFill>
                <a:latin typeface="Consolas"/>
                <a:ea typeface="Consolas"/>
                <a:cs typeface="Consolas"/>
                <a:sym typeface="Consolas"/>
              </a:rPr>
              <a:t>index=True</a:t>
            </a:r>
            <a:r>
              <a:rPr lang="en" sz="1200">
                <a:solidFill>
                  <a:srgbClr val="24292E"/>
                </a:solidFill>
              </a:rPr>
              <a:t> is used to state that index has been declared in each DataFrame that is being appended.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Open up pgAdmin 4 and using </a:t>
            </a:r>
            <a:r>
              <a:rPr lang="en" sz="1200">
                <a:solidFill>
                  <a:srgbClr val="0366D6"/>
                </a:solidFill>
                <a:uFill>
                  <a:noFill/>
                </a:uFill>
                <a:hlinkClick r:id="rId4">
                  <a:extLst>
                    <a:ext uri="{A12FA001-AC4F-418D-AE19-62706E023703}">
                      <ahyp:hlinkClr val="tx"/>
                    </a:ext>
                  </a:extLst>
                </a:hlinkClick>
              </a:rPr>
              <a:t>query.sql</a:t>
            </a:r>
            <a:r>
              <a:rPr lang="en" sz="1200">
                <a:solidFill>
                  <a:srgbClr val="24292E"/>
                </a:solidFill>
              </a:rPr>
              <a:t>, query the </a:t>
            </a:r>
            <a:r>
              <a:rPr lang="en" sz="1000">
                <a:solidFill>
                  <a:srgbClr val="24292E"/>
                </a:solidFill>
                <a:latin typeface="Consolas"/>
                <a:ea typeface="Consolas"/>
                <a:cs typeface="Consolas"/>
                <a:sym typeface="Consolas"/>
              </a:rPr>
              <a:t>customer_db</a:t>
            </a:r>
            <a:r>
              <a:rPr lang="en" sz="1200">
                <a:solidFill>
                  <a:srgbClr val="24292E"/>
                </a:solidFill>
              </a:rPr>
              <a:t> database. Quickly explain: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Both tables are queried to verify that the data was correctly inserted into each table.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Now that ETL is complete, the database can be used for further analysis. For example, both tables can be joined if data is needed from both files. This was difficult prior to ETL because the data was stored in different files with duplicate or missing records.</a:t>
            </a:r>
            <a:endParaRPr sz="1200">
              <a:solidFill>
                <a:srgbClr val="24292E"/>
              </a:solidFill>
            </a:endParaRPr>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0"/>
              </a:spcAft>
              <a:buNone/>
            </a:pPr>
            <a:r>
              <a:t/>
            </a:r>
            <a:endParaRPr b="1" sz="1200"/>
          </a:p>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2" name="Shape 4042"/>
        <p:cNvGrpSpPr/>
        <p:nvPr/>
      </p:nvGrpSpPr>
      <p:grpSpPr>
        <a:xfrm>
          <a:off x="0" y="0"/>
          <a:ext cx="0" cy="0"/>
          <a:chOff x="0" y="0"/>
          <a:chExt cx="0" cy="0"/>
        </a:xfrm>
      </p:grpSpPr>
      <p:sp>
        <p:nvSpPr>
          <p:cNvPr id="4043" name="Google Shape;4043;g9134eb84b5_3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4" name="Google Shape;4044;g9134eb84b5_3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800">
                <a:latin typeface="Roboto"/>
                <a:ea typeface="Roboto"/>
                <a:cs typeface="Roboto"/>
                <a:sym typeface="Roboto"/>
              </a:rPr>
              <a:t>-------------------</a:t>
            </a:r>
            <a:endParaRPr b="1" i="1" sz="800">
              <a:latin typeface="Roboto"/>
              <a:ea typeface="Roboto"/>
              <a:cs typeface="Roboto"/>
              <a:sym typeface="Roboto"/>
            </a:endParaRPr>
          </a:p>
          <a:p>
            <a:pPr indent="0" lvl="0" marL="0" rtl="0" algn="l">
              <a:spcBef>
                <a:spcPts val="0"/>
              </a:spcBef>
              <a:spcAft>
                <a:spcPts val="0"/>
              </a:spcAft>
              <a:buNone/>
            </a:pPr>
            <a:r>
              <a:t/>
            </a:r>
            <a:endParaRPr b="1" i="1" sz="800">
              <a:latin typeface="Roboto"/>
              <a:ea typeface="Roboto"/>
              <a:cs typeface="Roboto"/>
              <a:sym typeface="Roboto"/>
            </a:endParaRPr>
          </a:p>
          <a:p>
            <a:pPr indent="0" lvl="0" marL="0" rtl="0" algn="l">
              <a:spcBef>
                <a:spcPts val="0"/>
              </a:spcBef>
              <a:spcAft>
                <a:spcPts val="0"/>
              </a:spcAft>
              <a:buNone/>
            </a:pPr>
            <a:r>
              <a:rPr b="1" i="1" lang="en" sz="800">
                <a:latin typeface="Roboto"/>
                <a:ea typeface="Roboto"/>
                <a:cs typeface="Roboto"/>
                <a:sym typeface="Roboto"/>
              </a:rPr>
              <a:t>Image source: AdobeStock_56885471</a:t>
            </a:r>
            <a:endParaRPr b="1" i="1" sz="80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9" name="Shape 4049"/>
        <p:cNvGrpSpPr/>
        <p:nvPr/>
      </p:nvGrpSpPr>
      <p:grpSpPr>
        <a:xfrm>
          <a:off x="0" y="0"/>
          <a:ext cx="0" cy="0"/>
          <a:chOff x="0" y="0"/>
          <a:chExt cx="0" cy="0"/>
        </a:xfrm>
      </p:grpSpPr>
      <p:sp>
        <p:nvSpPr>
          <p:cNvPr id="4050" name="Google Shape;4050;g9134eb84b5_3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1" name="Google Shape;4051;g9134eb84b5_3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rgbClr val="FF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5" name="Shape 3735"/>
        <p:cNvGrpSpPr/>
        <p:nvPr/>
      </p:nvGrpSpPr>
      <p:grpSpPr>
        <a:xfrm>
          <a:off x="0" y="0"/>
          <a:ext cx="0" cy="0"/>
          <a:chOff x="0" y="0"/>
          <a:chExt cx="0" cy="0"/>
        </a:xfrm>
      </p:grpSpPr>
      <p:sp>
        <p:nvSpPr>
          <p:cNvPr id="3736" name="Google Shape;3736;g86dd0a933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7" name="Google Shape;3737;g86dd0a9333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24292E"/>
                </a:solidFill>
              </a:rPr>
              <a:t>1.1</a:t>
            </a:r>
            <a:endParaRPr b="1"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Welcome students and explain that they will be exposed to the Extract, Transform, Load (ETL) process, and solidify their understanding by working on an ETL project.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they will put to use skills they have learned up to this point, as well as new ones.</a:t>
            </a:r>
            <a:endParaRPr sz="1200">
              <a:solidFill>
                <a:srgbClr val="24292E"/>
              </a:solidFill>
            </a:endParaRPr>
          </a:p>
          <a:p>
            <a:pPr indent="0" lvl="0" marL="0" rtl="0" algn="l">
              <a:lnSpc>
                <a:spcPct val="115000"/>
              </a:lnSpc>
              <a:spcBef>
                <a:spcPts val="1200"/>
              </a:spcBef>
              <a:spcAft>
                <a:spcPts val="0"/>
              </a:spcAft>
              <a:buNone/>
            </a:pPr>
            <a:r>
              <a:t/>
            </a:r>
            <a:endParaRPr b="1" sz="1200">
              <a:solidFill>
                <a:srgbClr val="24292E"/>
              </a:solidFill>
            </a:endParaRPr>
          </a:p>
          <a:p>
            <a:pPr indent="0" lvl="0" marL="0" rtl="0" algn="l">
              <a:lnSpc>
                <a:spcPct val="150000"/>
              </a:lnSpc>
              <a:spcBef>
                <a:spcPts val="1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g9134eb84b5_3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9" name="Google Shape;4059;g9134eb84b5_3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sz="1200">
              <a:solidFill>
                <a:srgbClr val="24292E"/>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8" name="Shape 4068"/>
        <p:cNvGrpSpPr/>
        <p:nvPr/>
      </p:nvGrpSpPr>
      <p:grpSpPr>
        <a:xfrm>
          <a:off x="0" y="0"/>
          <a:ext cx="0" cy="0"/>
          <a:chOff x="0" y="0"/>
          <a:chExt cx="0" cy="0"/>
        </a:xfrm>
      </p:grpSpPr>
      <p:sp>
        <p:nvSpPr>
          <p:cNvPr id="4069" name="Google Shape;4069;g9134eb84b5_3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0" name="Google Shape;4070;g9134eb84b5_3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g9134eb84b5_3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9" name="Google Shape;4079;g9134eb84b5_3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6" name="Shape 4086"/>
        <p:cNvGrpSpPr/>
        <p:nvPr/>
      </p:nvGrpSpPr>
      <p:grpSpPr>
        <a:xfrm>
          <a:off x="0" y="0"/>
          <a:ext cx="0" cy="0"/>
          <a:chOff x="0" y="0"/>
          <a:chExt cx="0" cy="0"/>
        </a:xfrm>
      </p:grpSpPr>
      <p:sp>
        <p:nvSpPr>
          <p:cNvPr id="4087" name="Google Shape;4087;g9134eb84b5_3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8" name="Google Shape;4088;g9134eb84b5_3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3.1</a:t>
            </a:r>
            <a:endParaRPr b="1">
              <a:solidFill>
                <a:schemeClr val="dk1"/>
              </a:solidFill>
            </a:endParaRPr>
          </a:p>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5" name="Shape 4095"/>
        <p:cNvGrpSpPr/>
        <p:nvPr/>
      </p:nvGrpSpPr>
      <p:grpSpPr>
        <a:xfrm>
          <a:off x="0" y="0"/>
          <a:ext cx="0" cy="0"/>
          <a:chOff x="0" y="0"/>
          <a:chExt cx="0" cy="0"/>
        </a:xfrm>
      </p:grpSpPr>
      <p:sp>
        <p:nvSpPr>
          <p:cNvPr id="4096" name="Google Shape;4096;g9134eb84b5_3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7" name="Google Shape;4097;g9134eb84b5_3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3.1</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For a little inspiration!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Wish the class good luck and advise them to keep the moral high even in difficult moments!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i="1" sz="700">
              <a:solidFill>
                <a:schemeClr val="dk1"/>
              </a:solidFill>
              <a:latin typeface="Roboto"/>
              <a:ea typeface="Roboto"/>
              <a:cs typeface="Roboto"/>
              <a:sym typeface="Roboto"/>
            </a:endParaRPr>
          </a:p>
          <a:p>
            <a:pPr indent="0" lvl="0" marL="0" rtl="0" algn="l">
              <a:spcBef>
                <a:spcPts val="0"/>
              </a:spcBef>
              <a:spcAft>
                <a:spcPts val="0"/>
              </a:spcAft>
              <a:buNone/>
            </a:pPr>
            <a:r>
              <a:rPr b="1" i="1" lang="en" sz="800">
                <a:solidFill>
                  <a:schemeClr val="dk1"/>
                </a:solidFill>
                <a:latin typeface="Roboto"/>
                <a:ea typeface="Roboto"/>
                <a:cs typeface="Roboto"/>
                <a:sym typeface="Roboto"/>
              </a:rPr>
              <a:t>-------------------</a:t>
            </a:r>
            <a:endParaRPr b="1" i="1" sz="800">
              <a:solidFill>
                <a:schemeClr val="dk1"/>
              </a:solidFill>
              <a:latin typeface="Roboto"/>
              <a:ea typeface="Roboto"/>
              <a:cs typeface="Roboto"/>
              <a:sym typeface="Roboto"/>
            </a:endParaRPr>
          </a:p>
          <a:p>
            <a:pPr indent="0" lvl="0" marL="0" rtl="0" algn="l">
              <a:spcBef>
                <a:spcPts val="0"/>
              </a:spcBef>
              <a:spcAft>
                <a:spcPts val="0"/>
              </a:spcAft>
              <a:buNone/>
            </a:pPr>
            <a:r>
              <a:t/>
            </a:r>
            <a:endParaRPr b="1" i="1" sz="800">
              <a:solidFill>
                <a:schemeClr val="dk1"/>
              </a:solidFill>
              <a:latin typeface="Roboto"/>
              <a:ea typeface="Roboto"/>
              <a:cs typeface="Roboto"/>
              <a:sym typeface="Roboto"/>
            </a:endParaRPr>
          </a:p>
          <a:p>
            <a:pPr indent="0" lvl="0" marL="0" rtl="0" algn="l">
              <a:spcBef>
                <a:spcPts val="0"/>
              </a:spcBef>
              <a:spcAft>
                <a:spcPts val="0"/>
              </a:spcAft>
              <a:buNone/>
            </a:pPr>
            <a:r>
              <a:rPr b="1" i="1" lang="en" sz="800" u="sng">
                <a:solidFill>
                  <a:schemeClr val="dk1"/>
                </a:solidFill>
                <a:latin typeface="Roboto"/>
                <a:ea typeface="Roboto"/>
                <a:cs typeface="Roboto"/>
                <a:sym typeface="Roboto"/>
              </a:rPr>
              <a:t>Image source: Shutterstock_520041586</a:t>
            </a:r>
            <a:endParaRPr b="1" i="1" sz="800" u="sng">
              <a:solidFill>
                <a:schemeClr val="dk1"/>
              </a:solidFill>
              <a:latin typeface="Roboto"/>
              <a:ea typeface="Roboto"/>
              <a:cs typeface="Roboto"/>
              <a:sym typeface="Roboto"/>
            </a:endParaRPr>
          </a:p>
          <a:p>
            <a:pPr indent="0" lvl="0" marL="0" rtl="0" algn="l">
              <a:spcBef>
                <a:spcPts val="0"/>
              </a:spcBef>
              <a:spcAft>
                <a:spcPts val="0"/>
              </a:spcAft>
              <a:buNone/>
            </a:pPr>
            <a:r>
              <a:t/>
            </a:r>
            <a:endParaRPr b="1" i="1" sz="8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4292E"/>
                </a:solidFill>
                <a:highlight>
                  <a:srgbClr val="FFFFFF"/>
                </a:highlight>
              </a:rPr>
              <a:t> </a:t>
            </a:r>
            <a:endParaRPr sz="1200">
              <a:solidFill>
                <a:srgbClr val="24292E"/>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1" name="Shape 3741"/>
        <p:cNvGrpSpPr/>
        <p:nvPr/>
      </p:nvGrpSpPr>
      <p:grpSpPr>
        <a:xfrm>
          <a:off x="0" y="0"/>
          <a:ext cx="0" cy="0"/>
          <a:chOff x="0" y="0"/>
          <a:chExt cx="0" cy="0"/>
        </a:xfrm>
      </p:grpSpPr>
      <p:sp>
        <p:nvSpPr>
          <p:cNvPr id="3742" name="Google Shape;3742;g8f6e17478c_1_4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3" name="Google Shape;3743;g8f6e17478c_1_4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1.1</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sz="1000"/>
              <a:t>Brief the class with the week ahead! Set their expectations! </a:t>
            </a:r>
            <a:endParaRPr sz="1000"/>
          </a:p>
          <a:p>
            <a:pPr indent="0" lvl="0" marL="0" rtl="0" algn="l">
              <a:spcBef>
                <a:spcPts val="0"/>
              </a:spcBef>
              <a:spcAft>
                <a:spcPts val="0"/>
              </a:spcAft>
              <a:buNone/>
            </a:pPr>
            <a:r>
              <a:t/>
            </a:r>
            <a:endParaRPr sz="1000"/>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Start off by outlining the requirements of the project.</a:t>
            </a:r>
            <a:endParaRPr sz="1000"/>
          </a:p>
          <a:p>
            <a:pPr indent="0" lvl="0" marL="0" rtl="0" algn="l">
              <a:spcBef>
                <a:spcPts val="1200"/>
              </a:spcBef>
              <a:spcAft>
                <a:spcPts val="0"/>
              </a:spcAft>
              <a:buNone/>
            </a:pPr>
            <a:r>
              <a:t/>
            </a:r>
            <a:endParaRPr sz="1000"/>
          </a:p>
          <a:p>
            <a:pPr indent="0" lvl="0" marL="0" rtl="0" algn="l">
              <a:spcBef>
                <a:spcPts val="0"/>
              </a:spcBef>
              <a:spcAft>
                <a:spcPts val="0"/>
              </a:spcAft>
              <a:buNone/>
            </a:pPr>
            <a:r>
              <a:rPr lang="en" sz="1000"/>
              <a:t>LEAVE FOR NOW! </a:t>
            </a:r>
            <a:endParaRPr sz="10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1" name="Shape 3761"/>
        <p:cNvGrpSpPr/>
        <p:nvPr/>
      </p:nvGrpSpPr>
      <p:grpSpPr>
        <a:xfrm>
          <a:off x="0" y="0"/>
          <a:ext cx="0" cy="0"/>
          <a:chOff x="0" y="0"/>
          <a:chExt cx="0" cy="0"/>
        </a:xfrm>
      </p:grpSpPr>
      <p:sp>
        <p:nvSpPr>
          <p:cNvPr id="3762" name="Google Shape;3762;g8f6e17478c_1_4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3" name="Google Shape;3763;g8f6e17478c_1_4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1.2</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7" name="Shape 3767"/>
        <p:cNvGrpSpPr/>
        <p:nvPr/>
      </p:nvGrpSpPr>
      <p:grpSpPr>
        <a:xfrm>
          <a:off x="0" y="0"/>
          <a:ext cx="0" cy="0"/>
          <a:chOff x="0" y="0"/>
          <a:chExt cx="0" cy="0"/>
        </a:xfrm>
      </p:grpSpPr>
      <p:sp>
        <p:nvSpPr>
          <p:cNvPr id="3768" name="Google Shape;3768;g86dd0a9333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9" name="Google Shape;3769;g86dd0a9333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1.2</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Start off by outlining the requirements of the project.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project must use two or more sources of data.</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Two recommended sources are </a:t>
            </a:r>
            <a:r>
              <a:rPr lang="en" sz="1200">
                <a:solidFill>
                  <a:srgbClr val="0366D6"/>
                </a:solidFill>
                <a:uFill>
                  <a:noFill/>
                </a:uFill>
                <a:hlinkClick r:id="rId2">
                  <a:extLst>
                    <a:ext uri="{A12FA001-AC4F-418D-AE19-62706E023703}">
                      <ahyp:hlinkClr val="tx"/>
                    </a:ext>
                  </a:extLst>
                </a:hlinkClick>
              </a:rPr>
              <a:t>data.world</a:t>
            </a:r>
            <a:r>
              <a:rPr lang="en" sz="1200">
                <a:solidFill>
                  <a:srgbClr val="24292E"/>
                </a:solidFill>
              </a:rPr>
              <a:t> and </a:t>
            </a:r>
            <a:r>
              <a:rPr lang="en" sz="1200">
                <a:solidFill>
                  <a:srgbClr val="0366D6"/>
                </a:solidFill>
                <a:uFill>
                  <a:noFill/>
                </a:uFill>
                <a:hlinkClick r:id="rId3">
                  <a:extLst>
                    <a:ext uri="{A12FA001-AC4F-418D-AE19-62706E023703}">
                      <ahyp:hlinkClr val="tx"/>
                    </a:ext>
                  </a:extLst>
                </a:hlinkClick>
              </a:rPr>
              <a:t>Kaggle</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Google also has a dataset search interface: </a:t>
            </a:r>
            <a:r>
              <a:rPr lang="en" sz="1200">
                <a:solidFill>
                  <a:srgbClr val="0366D6"/>
                </a:solidFill>
                <a:uFill>
                  <a:noFill/>
                </a:uFill>
                <a:hlinkClick r:id="rId4">
                  <a:extLst>
                    <a:ext uri="{A12FA001-AC4F-418D-AE19-62706E023703}">
                      <ahyp:hlinkClr val="tx"/>
                    </a:ext>
                  </a:extLst>
                </a:hlinkClick>
              </a:rPr>
              <a:t>https://toolbox.google.com/datasetsearch</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Alternatively, students may use APIs or scrape data from the web. Groups who elect do do this, however, should run it by the instructional staff first.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Explain that once datasets are identified, students will perform ETL on the data, and document the following in a technical report: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Datasets used and their sources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Types of data wrangling performed, such as data cleaning, joining, filtering, and aggregating.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schemata used in the final production database, whether relational or non-relational.</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Finally, assign students to their groups. Each group should have ideally two, no more than three, students. Take individual student strengths as you assign them.</a:t>
            </a:r>
            <a:endParaRPr sz="1200">
              <a:solidFill>
                <a:srgbClr val="24292E"/>
              </a:solidFill>
            </a:endParaRPr>
          </a:p>
          <a:p>
            <a:pPr indent="0" lvl="0" marL="0" rtl="0" algn="l">
              <a:spcBef>
                <a:spcPts val="12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g86dd0a933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9" name="Google Shape;3779;g86dd0a933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1.3</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3" name="Shape 3783"/>
        <p:cNvGrpSpPr/>
        <p:nvPr/>
      </p:nvGrpSpPr>
      <p:grpSpPr>
        <a:xfrm>
          <a:off x="0" y="0"/>
          <a:ext cx="0" cy="0"/>
          <a:chOff x="0" y="0"/>
          <a:chExt cx="0" cy="0"/>
        </a:xfrm>
      </p:grpSpPr>
      <p:sp>
        <p:nvSpPr>
          <p:cNvPr id="3784" name="Google Shape;3784;g8f6e17478c_1_8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5" name="Google Shape;3785;g8f6e17478c_1_8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1.3</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2" name="Shape 3792"/>
        <p:cNvGrpSpPr/>
        <p:nvPr/>
      </p:nvGrpSpPr>
      <p:grpSpPr>
        <a:xfrm>
          <a:off x="0" y="0"/>
          <a:ext cx="0" cy="0"/>
          <a:chOff x="0" y="0"/>
          <a:chExt cx="0" cy="0"/>
        </a:xfrm>
      </p:grpSpPr>
      <p:sp>
        <p:nvSpPr>
          <p:cNvPr id="3793" name="Google Shape;3793;g8fa3bce7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4" name="Google Shape;3794;g8fa3bce7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1.3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5.png"/><Relationship Id="rId3" Type="http://schemas.openxmlformats.org/officeDocument/2006/relationships/image" Target="../media/image117.png"/><Relationship Id="rId4" Type="http://schemas.openxmlformats.org/officeDocument/2006/relationships/image" Target="../media/image12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4.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3.png"/><Relationship Id="rId6" Type="http://schemas.openxmlformats.org/officeDocument/2006/relationships/image" Target="../media/image1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 Id="rId3" Type="http://schemas.openxmlformats.org/officeDocument/2006/relationships/image" Target="../media/image135.png"/><Relationship Id="rId4" Type="http://schemas.openxmlformats.org/officeDocument/2006/relationships/image" Target="../media/image131.png"/><Relationship Id="rId5" Type="http://schemas.openxmlformats.org/officeDocument/2006/relationships/image" Target="../media/image136.png"/><Relationship Id="rId6" Type="http://schemas.openxmlformats.org/officeDocument/2006/relationships/image" Target="../media/image13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0.png"/><Relationship Id="rId3" Type="http://schemas.openxmlformats.org/officeDocument/2006/relationships/image" Target="../media/image137.png"/><Relationship Id="rId4" Type="http://schemas.openxmlformats.org/officeDocument/2006/relationships/image" Target="../media/image139.png"/><Relationship Id="rId5" Type="http://schemas.openxmlformats.org/officeDocument/2006/relationships/image" Target="../media/image13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1.png"/><Relationship Id="rId3" Type="http://schemas.openxmlformats.org/officeDocument/2006/relationships/image" Target="../media/image144.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 Id="rId3" Type="http://schemas.openxmlformats.org/officeDocument/2006/relationships/image" Target="../media/image145.png"/><Relationship Id="rId4" Type="http://schemas.openxmlformats.org/officeDocument/2006/relationships/image" Target="../media/image149.png"/><Relationship Id="rId5" Type="http://schemas.openxmlformats.org/officeDocument/2006/relationships/image" Target="../media/image14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8.png"/><Relationship Id="rId3" Type="http://schemas.openxmlformats.org/officeDocument/2006/relationships/image" Target="../media/image152.png"/><Relationship Id="rId4" Type="http://schemas.openxmlformats.org/officeDocument/2006/relationships/image" Target="../media/image155.png"/><Relationship Id="rId5" Type="http://schemas.openxmlformats.org/officeDocument/2006/relationships/image" Target="../media/image154.png"/><Relationship Id="rId6" Type="http://schemas.openxmlformats.org/officeDocument/2006/relationships/image" Target="../media/image153.png"/><Relationship Id="rId7" Type="http://schemas.openxmlformats.org/officeDocument/2006/relationships/image" Target="../media/image15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4.png"/><Relationship Id="rId3" Type="http://schemas.openxmlformats.org/officeDocument/2006/relationships/image" Target="../media/image161.png"/><Relationship Id="rId4" Type="http://schemas.openxmlformats.org/officeDocument/2006/relationships/image" Target="../media/image156.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 Id="rId3" Type="http://schemas.openxmlformats.org/officeDocument/2006/relationships/image" Target="../media/image165.png"/><Relationship Id="rId4" Type="http://schemas.openxmlformats.org/officeDocument/2006/relationships/image" Target="../media/image162.png"/><Relationship Id="rId5" Type="http://schemas.openxmlformats.org/officeDocument/2006/relationships/image" Target="../media/image16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0.png"/><Relationship Id="rId3" Type="http://schemas.openxmlformats.org/officeDocument/2006/relationships/image" Target="../media/image166.png"/><Relationship Id="rId4" Type="http://schemas.openxmlformats.org/officeDocument/2006/relationships/image" Target="../media/image168.png"/><Relationship Id="rId5" Type="http://schemas.openxmlformats.org/officeDocument/2006/relationships/image" Target="../media/image167.png"/><Relationship Id="rId6" Type="http://schemas.openxmlformats.org/officeDocument/2006/relationships/image" Target="../media/image169.png"/><Relationship Id="rId7" Type="http://schemas.openxmlformats.org/officeDocument/2006/relationships/image" Target="../media/image173.png"/><Relationship Id="rId8" Type="http://schemas.openxmlformats.org/officeDocument/2006/relationships/image" Target="../media/image17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 Id="rId4"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2.png"/><Relationship Id="rId3" Type="http://schemas.openxmlformats.org/officeDocument/2006/relationships/image" Target="../media/image176.png"/><Relationship Id="rId4" Type="http://schemas.openxmlformats.org/officeDocument/2006/relationships/image" Target="../media/image174.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4.png"/><Relationship Id="rId8" Type="http://schemas.openxmlformats.org/officeDocument/2006/relationships/image" Target="../media/image17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 Id="rId3" Type="http://schemas.openxmlformats.org/officeDocument/2006/relationships/image" Target="../media/image186.png"/><Relationship Id="rId4" Type="http://schemas.openxmlformats.org/officeDocument/2006/relationships/image" Target="../media/image182.png"/><Relationship Id="rId5" Type="http://schemas.openxmlformats.org/officeDocument/2006/relationships/image" Target="../media/image185.png"/><Relationship Id="rId6" Type="http://schemas.openxmlformats.org/officeDocument/2006/relationships/image" Target="../media/image18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1.png"/><Relationship Id="rId3" Type="http://schemas.openxmlformats.org/officeDocument/2006/relationships/image" Target="../media/image188.png"/><Relationship Id="rId4" Type="http://schemas.openxmlformats.org/officeDocument/2006/relationships/image" Target="../media/image192.png"/><Relationship Id="rId9" Type="http://schemas.openxmlformats.org/officeDocument/2006/relationships/image" Target="../media/image203.png"/><Relationship Id="rId5" Type="http://schemas.openxmlformats.org/officeDocument/2006/relationships/image" Target="../media/image196.png"/><Relationship Id="rId6" Type="http://schemas.openxmlformats.org/officeDocument/2006/relationships/image" Target="../media/image191.png"/><Relationship Id="rId7" Type="http://schemas.openxmlformats.org/officeDocument/2006/relationships/image" Target="../media/image190.png"/><Relationship Id="rId8" Type="http://schemas.openxmlformats.org/officeDocument/2006/relationships/image" Target="../media/image18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0.png"/><Relationship Id="rId3" Type="http://schemas.openxmlformats.org/officeDocument/2006/relationships/image" Target="../media/image197.png"/><Relationship Id="rId4" Type="http://schemas.openxmlformats.org/officeDocument/2006/relationships/image" Target="../media/image193.png"/><Relationship Id="rId9" Type="http://schemas.openxmlformats.org/officeDocument/2006/relationships/image" Target="../media/image204.png"/><Relationship Id="rId5" Type="http://schemas.openxmlformats.org/officeDocument/2006/relationships/image" Target="../media/image195.png"/><Relationship Id="rId6" Type="http://schemas.openxmlformats.org/officeDocument/2006/relationships/image" Target="../media/image194.png"/><Relationship Id="rId7" Type="http://schemas.openxmlformats.org/officeDocument/2006/relationships/image" Target="../media/image199.png"/><Relationship Id="rId8" Type="http://schemas.openxmlformats.org/officeDocument/2006/relationships/image" Target="../media/image20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3.png"/><Relationship Id="rId3" Type="http://schemas.openxmlformats.org/officeDocument/2006/relationships/image" Target="../media/image21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7.png"/><Relationship Id="rId3" Type="http://schemas.openxmlformats.org/officeDocument/2006/relationships/image" Target="../media/image21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6.png"/><Relationship Id="rId3" Type="http://schemas.openxmlformats.org/officeDocument/2006/relationships/image" Target="../media/image208.png"/><Relationship Id="rId4" Type="http://schemas.openxmlformats.org/officeDocument/2006/relationships/image" Target="../media/image205.png"/><Relationship Id="rId5" Type="http://schemas.openxmlformats.org/officeDocument/2006/relationships/image" Target="../media/image20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9.png"/><Relationship Id="rId3" Type="http://schemas.openxmlformats.org/officeDocument/2006/relationships/image" Target="../media/image22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png"/><Relationship Id="rId3" Type="http://schemas.openxmlformats.org/officeDocument/2006/relationships/image" Target="../media/image214.png"/><Relationship Id="rId4" Type="http://schemas.openxmlformats.org/officeDocument/2006/relationships/image" Target="../media/image2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2.png"/><Relationship Id="rId3" Type="http://schemas.openxmlformats.org/officeDocument/2006/relationships/image" Target="../media/image219.png"/><Relationship Id="rId4" Type="http://schemas.openxmlformats.org/officeDocument/2006/relationships/image" Target="../media/image22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5.png"/><Relationship Id="rId3" Type="http://schemas.openxmlformats.org/officeDocument/2006/relationships/image" Target="../media/image22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9.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2.png"/><Relationship Id="rId3" Type="http://schemas.openxmlformats.org/officeDocument/2006/relationships/image" Target="../media/image23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8.png"/><Relationship Id="rId3" Type="http://schemas.openxmlformats.org/officeDocument/2006/relationships/image" Target="../media/image225.png"/><Relationship Id="rId4" Type="http://schemas.openxmlformats.org/officeDocument/2006/relationships/image" Target="../media/image22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8.png"/><Relationship Id="rId3" Type="http://schemas.openxmlformats.org/officeDocument/2006/relationships/image" Target="../media/image225.png"/><Relationship Id="rId4" Type="http://schemas.openxmlformats.org/officeDocument/2006/relationships/image" Target="../media/image22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8.png"/><Relationship Id="rId3" Type="http://schemas.openxmlformats.org/officeDocument/2006/relationships/image" Target="../media/image225.png"/><Relationship Id="rId4" Type="http://schemas.openxmlformats.org/officeDocument/2006/relationships/image" Target="../media/image22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8.png"/><Relationship Id="rId3" Type="http://schemas.openxmlformats.org/officeDocument/2006/relationships/image" Target="../media/image225.png"/><Relationship Id="rId4" Type="http://schemas.openxmlformats.org/officeDocument/2006/relationships/image" Target="../media/image2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0.png"/><Relationship Id="rId4" Type="http://schemas.openxmlformats.org/officeDocument/2006/relationships/image" Target="../media/image45.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8.png"/><Relationship Id="rId3" Type="http://schemas.openxmlformats.org/officeDocument/2006/relationships/image" Target="../media/image225.png"/><Relationship Id="rId4" Type="http://schemas.openxmlformats.org/officeDocument/2006/relationships/image" Target="../media/image23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8.png"/><Relationship Id="rId3" Type="http://schemas.openxmlformats.org/officeDocument/2006/relationships/image" Target="../media/image225.png"/><Relationship Id="rId4" Type="http://schemas.openxmlformats.org/officeDocument/2006/relationships/image" Target="../media/image23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5.png"/><Relationship Id="rId3" Type="http://schemas.openxmlformats.org/officeDocument/2006/relationships/image" Target="../media/image232.png"/><Relationship Id="rId4" Type="http://schemas.openxmlformats.org/officeDocument/2006/relationships/image" Target="../media/image23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8.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5.png"/><Relationship Id="rId3" Type="http://schemas.openxmlformats.org/officeDocument/2006/relationships/image" Target="../media/image23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6.png"/><Relationship Id="rId3" Type="http://schemas.openxmlformats.org/officeDocument/2006/relationships/image" Target="../media/image23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6.png"/><Relationship Id="rId3" Type="http://schemas.openxmlformats.org/officeDocument/2006/relationships/image" Target="../media/image248.png"/><Relationship Id="rId4" Type="http://schemas.openxmlformats.org/officeDocument/2006/relationships/image" Target="../media/image25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2.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6.png"/><Relationship Id="rId3" Type="http://schemas.openxmlformats.org/officeDocument/2006/relationships/image" Target="../media/image248.png"/><Relationship Id="rId4" Type="http://schemas.openxmlformats.org/officeDocument/2006/relationships/image" Target="../media/image240.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6.png"/><Relationship Id="rId3" Type="http://schemas.openxmlformats.org/officeDocument/2006/relationships/image" Target="../media/image294.png"/><Relationship Id="rId4" Type="http://schemas.openxmlformats.org/officeDocument/2006/relationships/image" Target="../media/image248.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2.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1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0.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7.png"/><Relationship Id="rId3" Type="http://schemas.openxmlformats.org/officeDocument/2006/relationships/image" Target="../media/image253.png"/><Relationship Id="rId4" Type="http://schemas.openxmlformats.org/officeDocument/2006/relationships/image" Target="../media/image25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7.png"/><Relationship Id="rId3" Type="http://schemas.openxmlformats.org/officeDocument/2006/relationships/image" Target="../media/image264.png"/><Relationship Id="rId4" Type="http://schemas.openxmlformats.org/officeDocument/2006/relationships/image" Target="../media/image258.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1.png"/><Relationship Id="rId3" Type="http://schemas.openxmlformats.org/officeDocument/2006/relationships/image" Target="../media/image256.png"/><Relationship Id="rId4" Type="http://schemas.openxmlformats.org/officeDocument/2006/relationships/image" Target="../media/image255.png"/><Relationship Id="rId5" Type="http://schemas.openxmlformats.org/officeDocument/2006/relationships/image" Target="../media/image26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0.png"/><Relationship Id="rId3" Type="http://schemas.openxmlformats.org/officeDocument/2006/relationships/image" Target="../media/image259.png"/><Relationship Id="rId4" Type="http://schemas.openxmlformats.org/officeDocument/2006/relationships/image" Target="../media/image257.png"/><Relationship Id="rId5" Type="http://schemas.openxmlformats.org/officeDocument/2006/relationships/image" Target="../media/image26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7.png"/><Relationship Id="rId3" Type="http://schemas.openxmlformats.org/officeDocument/2006/relationships/image" Target="../media/image266.png"/><Relationship Id="rId4" Type="http://schemas.openxmlformats.org/officeDocument/2006/relationships/image" Target="../media/image269.png"/><Relationship Id="rId5" Type="http://schemas.openxmlformats.org/officeDocument/2006/relationships/image" Target="../media/image265.png"/><Relationship Id="rId6" Type="http://schemas.openxmlformats.org/officeDocument/2006/relationships/image" Target="../media/image27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7.png"/><Relationship Id="rId3" Type="http://schemas.openxmlformats.org/officeDocument/2006/relationships/image" Target="../media/image272.png"/><Relationship Id="rId4" Type="http://schemas.openxmlformats.org/officeDocument/2006/relationships/image" Target="../media/image269.png"/><Relationship Id="rId5" Type="http://schemas.openxmlformats.org/officeDocument/2006/relationships/image" Target="../media/image270.png"/><Relationship Id="rId6" Type="http://schemas.openxmlformats.org/officeDocument/2006/relationships/image" Target="../media/image27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3.png"/><Relationship Id="rId3" Type="http://schemas.openxmlformats.org/officeDocument/2006/relationships/image" Target="../media/image275.png"/><Relationship Id="rId4" Type="http://schemas.openxmlformats.org/officeDocument/2006/relationships/image" Target="../media/image281.png"/><Relationship Id="rId5" Type="http://schemas.openxmlformats.org/officeDocument/2006/relationships/image" Target="../media/image27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6.png"/><Relationship Id="rId3" Type="http://schemas.openxmlformats.org/officeDocument/2006/relationships/image" Target="../media/image280.png"/><Relationship Id="rId4" Type="http://schemas.openxmlformats.org/officeDocument/2006/relationships/image" Target="../media/image277.png"/><Relationship Id="rId5" Type="http://schemas.openxmlformats.org/officeDocument/2006/relationships/image" Target="../media/image276.png"/><Relationship Id="rId6" Type="http://schemas.openxmlformats.org/officeDocument/2006/relationships/image" Target="../media/image28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7.png"/><Relationship Id="rId3" Type="http://schemas.openxmlformats.org/officeDocument/2006/relationships/image" Target="../media/image278.png"/><Relationship Id="rId4" Type="http://schemas.openxmlformats.org/officeDocument/2006/relationships/image" Target="../media/image283.png"/><Relationship Id="rId5" Type="http://schemas.openxmlformats.org/officeDocument/2006/relationships/image" Target="../media/image28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7.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7.png"/><Relationship Id="rId3" Type="http://schemas.openxmlformats.org/officeDocument/2006/relationships/image" Target="../media/image290.png"/><Relationship Id="rId4" Type="http://schemas.openxmlformats.org/officeDocument/2006/relationships/image" Target="../media/image289.png"/><Relationship Id="rId5" Type="http://schemas.openxmlformats.org/officeDocument/2006/relationships/image" Target="../media/image291.png"/><Relationship Id="rId6" Type="http://schemas.openxmlformats.org/officeDocument/2006/relationships/image" Target="../media/image288.png"/><Relationship Id="rId7" Type="http://schemas.openxmlformats.org/officeDocument/2006/relationships/image" Target="../media/image29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3.png"/><Relationship Id="rId3" Type="http://schemas.openxmlformats.org/officeDocument/2006/relationships/image" Target="../media/image295.png"/><Relationship Id="rId4" Type="http://schemas.openxmlformats.org/officeDocument/2006/relationships/image" Target="../media/image298.png"/><Relationship Id="rId5" Type="http://schemas.openxmlformats.org/officeDocument/2006/relationships/image" Target="../media/image296.png"/><Relationship Id="rId6" Type="http://schemas.openxmlformats.org/officeDocument/2006/relationships/image" Target="../media/image297.png"/><Relationship Id="rId7" Type="http://schemas.openxmlformats.org/officeDocument/2006/relationships/image" Target="../media/image29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7.png"/><Relationship Id="rId3" Type="http://schemas.openxmlformats.org/officeDocument/2006/relationships/image" Target="../media/image300.png"/><Relationship Id="rId4" Type="http://schemas.openxmlformats.org/officeDocument/2006/relationships/image" Target="../media/image301.png"/><Relationship Id="rId5" Type="http://schemas.openxmlformats.org/officeDocument/2006/relationships/image" Target="../media/image303.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7.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5.png"/><Relationship Id="rId3" Type="http://schemas.openxmlformats.org/officeDocument/2006/relationships/image" Target="../media/image306.png"/><Relationship Id="rId4" Type="http://schemas.openxmlformats.org/officeDocument/2006/relationships/image" Target="../media/image309.png"/><Relationship Id="rId5" Type="http://schemas.openxmlformats.org/officeDocument/2006/relationships/image" Target="../media/image307.png"/><Relationship Id="rId6" Type="http://schemas.openxmlformats.org/officeDocument/2006/relationships/image" Target="../media/image308.png"/><Relationship Id="rId7" Type="http://schemas.openxmlformats.org/officeDocument/2006/relationships/image" Target="../media/image311.png"/><Relationship Id="rId8" Type="http://schemas.openxmlformats.org/officeDocument/2006/relationships/image" Target="../media/image3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1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9.png"/><Relationship Id="rId6" Type="http://schemas.openxmlformats.org/officeDocument/2006/relationships/image" Target="../media/image315.png"/><Relationship Id="rId7" Type="http://schemas.openxmlformats.org/officeDocument/2006/relationships/image" Target="../media/image318.png"/><Relationship Id="rId8" Type="http://schemas.openxmlformats.org/officeDocument/2006/relationships/image" Target="../media/image316.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7.png"/><Relationship Id="rId3" Type="http://schemas.openxmlformats.org/officeDocument/2006/relationships/image" Target="../media/image317.png"/><Relationship Id="rId4" Type="http://schemas.openxmlformats.org/officeDocument/2006/relationships/image" Target="../media/image320.png"/><Relationship Id="rId5" Type="http://schemas.openxmlformats.org/officeDocument/2006/relationships/image" Target="../media/image321.png"/><Relationship Id="rId6" Type="http://schemas.openxmlformats.org/officeDocument/2006/relationships/image" Target="../media/image32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7.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4.png"/><Relationship Id="rId3" Type="http://schemas.openxmlformats.org/officeDocument/2006/relationships/image" Target="../media/image325.png"/><Relationship Id="rId4" Type="http://schemas.openxmlformats.org/officeDocument/2006/relationships/image" Target="../media/image323.png"/><Relationship Id="rId9" Type="http://schemas.openxmlformats.org/officeDocument/2006/relationships/image" Target="../media/image331.png"/><Relationship Id="rId5" Type="http://schemas.openxmlformats.org/officeDocument/2006/relationships/image" Target="../media/image327.png"/><Relationship Id="rId6" Type="http://schemas.openxmlformats.org/officeDocument/2006/relationships/image" Target="../media/image329.png"/><Relationship Id="rId7" Type="http://schemas.openxmlformats.org/officeDocument/2006/relationships/image" Target="../media/image332.png"/><Relationship Id="rId8" Type="http://schemas.openxmlformats.org/officeDocument/2006/relationships/image" Target="../media/image330.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3.png"/><Relationship Id="rId3" Type="http://schemas.openxmlformats.org/officeDocument/2006/relationships/image" Target="../media/image334.png"/><Relationship Id="rId4" Type="http://schemas.openxmlformats.org/officeDocument/2006/relationships/image" Target="../media/image335.png"/><Relationship Id="rId9" Type="http://schemas.openxmlformats.org/officeDocument/2006/relationships/image" Target="../media/image339.png"/><Relationship Id="rId5" Type="http://schemas.openxmlformats.org/officeDocument/2006/relationships/image" Target="../media/image337.png"/><Relationship Id="rId6" Type="http://schemas.openxmlformats.org/officeDocument/2006/relationships/image" Target="../media/image338.png"/><Relationship Id="rId7" Type="http://schemas.openxmlformats.org/officeDocument/2006/relationships/image" Target="../media/image336.png"/><Relationship Id="rId8" Type="http://schemas.openxmlformats.org/officeDocument/2006/relationships/image" Target="../media/image340.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1.png"/><Relationship Id="rId3" Type="http://schemas.openxmlformats.org/officeDocument/2006/relationships/image" Target="../media/image345.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9.png"/><Relationship Id="rId3" Type="http://schemas.openxmlformats.org/officeDocument/2006/relationships/image" Target="../media/image34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2.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9.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33.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0.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7.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1.png"/><Relationship Id="rId3" Type="http://schemas.openxmlformats.org/officeDocument/2006/relationships/image" Target="../media/image355.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57.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2.png"/><Relationship Id="rId3" Type="http://schemas.openxmlformats.org/officeDocument/2006/relationships/image" Target="../media/image352.png"/><Relationship Id="rId4" Type="http://schemas.openxmlformats.org/officeDocument/2006/relationships/image" Target="../media/image343.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4.png"/><Relationship Id="rId3" Type="http://schemas.openxmlformats.org/officeDocument/2006/relationships/image" Target="../media/image347.png"/><Relationship Id="rId4" Type="http://schemas.openxmlformats.org/officeDocument/2006/relationships/image" Target="../media/image346.png"/><Relationship Id="rId5" Type="http://schemas.openxmlformats.org/officeDocument/2006/relationships/image" Target="../media/image349.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5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63.png"/><Relationship Id="rId4" Type="http://schemas.openxmlformats.org/officeDocument/2006/relationships/image" Target="../media/image364.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6.png"/><Relationship Id="rId3" Type="http://schemas.openxmlformats.org/officeDocument/2006/relationships/image" Target="../media/image36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4.png"/><Relationship Id="rId4" Type="http://schemas.openxmlformats.org/officeDocument/2006/relationships/image" Target="../media/image8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4.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97.png"/><Relationship Id="rId4" Type="http://schemas.openxmlformats.org/officeDocument/2006/relationships/image" Target="../media/image7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5.png"/><Relationship Id="rId4"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9.png"/><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46.png"/><Relationship Id="rId4" Type="http://schemas.openxmlformats.org/officeDocument/2006/relationships/image" Target="../media/image4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59.png"/><Relationship Id="rId6" Type="http://schemas.openxmlformats.org/officeDocument/2006/relationships/image" Target="../media/image6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61.png"/><Relationship Id="rId4" Type="http://schemas.openxmlformats.org/officeDocument/2006/relationships/image" Target="../media/image6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63.png"/><Relationship Id="rId4" Type="http://schemas.openxmlformats.org/officeDocument/2006/relationships/image" Target="../media/image68.png"/><Relationship Id="rId5" Type="http://schemas.openxmlformats.org/officeDocument/2006/relationships/image" Target="../media/image6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7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67.png"/><Relationship Id="rId4" Type="http://schemas.openxmlformats.org/officeDocument/2006/relationships/image" Target="../media/image7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78.png"/><Relationship Id="rId4" Type="http://schemas.openxmlformats.org/officeDocument/2006/relationships/image" Target="../media/image7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7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10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80.png"/><Relationship Id="rId4" Type="http://schemas.openxmlformats.org/officeDocument/2006/relationships/image" Target="../media/image81.png"/><Relationship Id="rId10" Type="http://schemas.openxmlformats.org/officeDocument/2006/relationships/image" Target="../media/image86.png"/><Relationship Id="rId9" Type="http://schemas.openxmlformats.org/officeDocument/2006/relationships/image" Target="../media/image87.png"/><Relationship Id="rId5" Type="http://schemas.openxmlformats.org/officeDocument/2006/relationships/image" Target="../media/image82.png"/><Relationship Id="rId6" Type="http://schemas.openxmlformats.org/officeDocument/2006/relationships/image" Target="../media/image85.png"/><Relationship Id="rId7" Type="http://schemas.openxmlformats.org/officeDocument/2006/relationships/image" Target="../media/image88.png"/><Relationship Id="rId8" Type="http://schemas.openxmlformats.org/officeDocument/2006/relationships/image" Target="../media/image8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1.png"/><Relationship Id="rId6" Type="http://schemas.openxmlformats.org/officeDocument/2006/relationships/image" Target="../media/image85.png"/><Relationship Id="rId7" Type="http://schemas.openxmlformats.org/officeDocument/2006/relationships/image" Target="../media/image88.png"/><Relationship Id="rId8" Type="http://schemas.openxmlformats.org/officeDocument/2006/relationships/image" Target="../media/image9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82.png"/><Relationship Id="rId5" Type="http://schemas.openxmlformats.org/officeDocument/2006/relationships/image" Target="../media/image81.png"/><Relationship Id="rId6" Type="http://schemas.openxmlformats.org/officeDocument/2006/relationships/image" Target="../media/image95.png"/><Relationship Id="rId7" Type="http://schemas.openxmlformats.org/officeDocument/2006/relationships/image" Target="../media/image9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82.png"/><Relationship Id="rId4" Type="http://schemas.openxmlformats.org/officeDocument/2006/relationships/image" Target="../media/image9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111.png"/><Relationship Id="rId4" Type="http://schemas.openxmlformats.org/officeDocument/2006/relationships/image" Target="../media/image9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111.png"/><Relationship Id="rId4" Type="http://schemas.openxmlformats.org/officeDocument/2006/relationships/image" Target="../media/image10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111.png"/><Relationship Id="rId4" Type="http://schemas.openxmlformats.org/officeDocument/2006/relationships/image" Target="../media/image10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111.png"/><Relationship Id="rId4" Type="http://schemas.openxmlformats.org/officeDocument/2006/relationships/image" Target="../media/image10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111.png"/><Relationship Id="rId4" Type="http://schemas.openxmlformats.org/officeDocument/2006/relationships/image" Target="../media/image1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111.png"/><Relationship Id="rId4" Type="http://schemas.openxmlformats.org/officeDocument/2006/relationships/image" Target="../media/image13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9.png"/><Relationship Id="rId3" Type="http://schemas.openxmlformats.org/officeDocument/2006/relationships/image" Target="../media/image10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 Id="rId3" Type="http://schemas.openxmlformats.org/officeDocument/2006/relationships/image" Target="../media/image10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 Id="rId3" Type="http://schemas.openxmlformats.org/officeDocument/2006/relationships/image" Target="../media/image150.png"/><Relationship Id="rId4" Type="http://schemas.openxmlformats.org/officeDocument/2006/relationships/image" Target="../media/image15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 Id="rId3" Type="http://schemas.openxmlformats.org/officeDocument/2006/relationships/image" Target="../media/image150.png"/><Relationship Id="rId4" Type="http://schemas.openxmlformats.org/officeDocument/2006/relationships/image" Target="../media/image1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 Id="rId3" Type="http://schemas.openxmlformats.org/officeDocument/2006/relationships/image" Target="../media/image183.png"/><Relationship Id="rId4" Type="http://schemas.openxmlformats.org/officeDocument/2006/relationships/image" Target="../media/image15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1687" name="Shape 1687"/>
        <p:cNvGrpSpPr/>
        <p:nvPr/>
      </p:nvGrpSpPr>
      <p:grpSpPr>
        <a:xfrm>
          <a:off x="0" y="0"/>
          <a:ext cx="0" cy="0"/>
          <a:chOff x="0" y="0"/>
          <a:chExt cx="0" cy="0"/>
        </a:xfrm>
      </p:grpSpPr>
      <p:sp>
        <p:nvSpPr>
          <p:cNvPr id="1688" name="Google Shape;1688;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9" name="Google Shape;1689;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0" name="Google Shape;1690;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1" name="Google Shape;1691;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2" name="Google Shape;1692;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3" name="Google Shape;1693;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4" name="Google Shape;1694;p10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103"/>
          <p:cNvGrpSpPr/>
          <p:nvPr/>
        </p:nvGrpSpPr>
        <p:grpSpPr>
          <a:xfrm>
            <a:off x="457427" y="3873038"/>
            <a:ext cx="602564" cy="377174"/>
            <a:chOff x="457200" y="1466425"/>
            <a:chExt cx="776900" cy="486300"/>
          </a:xfrm>
        </p:grpSpPr>
        <p:sp>
          <p:nvSpPr>
            <p:cNvPr id="1696" name="Google Shape;1696;p10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697" name="Google Shape;1697;p10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8" name="Google Shape;1698;p10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10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103"/>
          <p:cNvGrpSpPr/>
          <p:nvPr/>
        </p:nvGrpSpPr>
        <p:grpSpPr>
          <a:xfrm>
            <a:off x="457315" y="4311142"/>
            <a:ext cx="602564" cy="377174"/>
            <a:chOff x="457200" y="1466425"/>
            <a:chExt cx="776900" cy="486300"/>
          </a:xfrm>
        </p:grpSpPr>
        <p:sp>
          <p:nvSpPr>
            <p:cNvPr id="1701" name="Google Shape;1701;p10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702" name="Google Shape;1702;p10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10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4" name="Google Shape;1704;p10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103"/>
          <p:cNvGrpSpPr/>
          <p:nvPr/>
        </p:nvGrpSpPr>
        <p:grpSpPr>
          <a:xfrm>
            <a:off x="457377" y="2996663"/>
            <a:ext cx="602564" cy="377174"/>
            <a:chOff x="457200" y="1466425"/>
            <a:chExt cx="776900" cy="486300"/>
          </a:xfrm>
        </p:grpSpPr>
        <p:sp>
          <p:nvSpPr>
            <p:cNvPr id="1706" name="Google Shape;1706;p10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707" name="Google Shape;1707;p10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10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10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103"/>
          <p:cNvGrpSpPr/>
          <p:nvPr/>
        </p:nvGrpSpPr>
        <p:grpSpPr>
          <a:xfrm>
            <a:off x="457265" y="3434767"/>
            <a:ext cx="602564" cy="377174"/>
            <a:chOff x="457200" y="1466425"/>
            <a:chExt cx="776900" cy="486300"/>
          </a:xfrm>
        </p:grpSpPr>
        <p:sp>
          <p:nvSpPr>
            <p:cNvPr id="1711" name="Google Shape;1711;p10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712" name="Google Shape;1712;p10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3" name="Google Shape;1713;p10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4" name="Google Shape;1714;p10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103"/>
          <p:cNvGrpSpPr/>
          <p:nvPr/>
        </p:nvGrpSpPr>
        <p:grpSpPr>
          <a:xfrm>
            <a:off x="457402" y="2135288"/>
            <a:ext cx="602564" cy="377174"/>
            <a:chOff x="457200" y="1466425"/>
            <a:chExt cx="776900" cy="486300"/>
          </a:xfrm>
        </p:grpSpPr>
        <p:sp>
          <p:nvSpPr>
            <p:cNvPr id="1716" name="Google Shape;1716;p10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717" name="Google Shape;1717;p10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8" name="Google Shape;1718;p10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10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103"/>
          <p:cNvGrpSpPr/>
          <p:nvPr/>
        </p:nvGrpSpPr>
        <p:grpSpPr>
          <a:xfrm>
            <a:off x="457290" y="2573392"/>
            <a:ext cx="602564" cy="377174"/>
            <a:chOff x="457200" y="1466425"/>
            <a:chExt cx="776900" cy="486300"/>
          </a:xfrm>
        </p:grpSpPr>
        <p:sp>
          <p:nvSpPr>
            <p:cNvPr id="1721" name="Google Shape;1721;p10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722" name="Google Shape;1722;p10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10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10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103"/>
          <p:cNvGrpSpPr/>
          <p:nvPr/>
        </p:nvGrpSpPr>
        <p:grpSpPr>
          <a:xfrm>
            <a:off x="457352" y="1258913"/>
            <a:ext cx="602564" cy="377174"/>
            <a:chOff x="457200" y="1466425"/>
            <a:chExt cx="776900" cy="486300"/>
          </a:xfrm>
        </p:grpSpPr>
        <p:sp>
          <p:nvSpPr>
            <p:cNvPr id="1726" name="Google Shape;1726;p10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727" name="Google Shape;1727;p10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10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9" name="Google Shape;1729;p10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103"/>
          <p:cNvGrpSpPr/>
          <p:nvPr/>
        </p:nvGrpSpPr>
        <p:grpSpPr>
          <a:xfrm>
            <a:off x="457240" y="1697017"/>
            <a:ext cx="602564" cy="377174"/>
            <a:chOff x="457200" y="1466425"/>
            <a:chExt cx="776900" cy="486300"/>
          </a:xfrm>
        </p:grpSpPr>
        <p:sp>
          <p:nvSpPr>
            <p:cNvPr id="1731" name="Google Shape;1731;p10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732" name="Google Shape;1732;p10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10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1734" name="Shape 1734"/>
        <p:cNvGrpSpPr/>
        <p:nvPr/>
      </p:nvGrpSpPr>
      <p:grpSpPr>
        <a:xfrm>
          <a:off x="0" y="0"/>
          <a:ext cx="0" cy="0"/>
          <a:chOff x="0" y="0"/>
          <a:chExt cx="0" cy="0"/>
        </a:xfrm>
      </p:grpSpPr>
      <p:sp>
        <p:nvSpPr>
          <p:cNvPr id="1735" name="Google Shape;1735;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37" name="Google Shape;1737;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8" name="Google Shape;1738;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9" name="Google Shape;1739;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0" name="Google Shape;1740;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1" name="Google Shape;1741;p10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104"/>
          <p:cNvGrpSpPr/>
          <p:nvPr/>
        </p:nvGrpSpPr>
        <p:grpSpPr>
          <a:xfrm>
            <a:off x="457427" y="3873038"/>
            <a:ext cx="602564" cy="377174"/>
            <a:chOff x="457200" y="1466425"/>
            <a:chExt cx="776900" cy="486300"/>
          </a:xfrm>
        </p:grpSpPr>
        <p:sp>
          <p:nvSpPr>
            <p:cNvPr id="1743" name="Google Shape;1743;p10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744" name="Google Shape;1744;p10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10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6" name="Google Shape;1746;p10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7" name="Google Shape;1747;p104"/>
          <p:cNvGrpSpPr/>
          <p:nvPr/>
        </p:nvGrpSpPr>
        <p:grpSpPr>
          <a:xfrm>
            <a:off x="457315" y="4311142"/>
            <a:ext cx="602564" cy="377174"/>
            <a:chOff x="457200" y="1466425"/>
            <a:chExt cx="776900" cy="486300"/>
          </a:xfrm>
        </p:grpSpPr>
        <p:sp>
          <p:nvSpPr>
            <p:cNvPr id="1748" name="Google Shape;1748;p10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749" name="Google Shape;1749;p10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10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1" name="Google Shape;1751;p10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104"/>
          <p:cNvGrpSpPr/>
          <p:nvPr/>
        </p:nvGrpSpPr>
        <p:grpSpPr>
          <a:xfrm>
            <a:off x="457377" y="2996663"/>
            <a:ext cx="602564" cy="377174"/>
            <a:chOff x="457200" y="1466425"/>
            <a:chExt cx="776900" cy="486300"/>
          </a:xfrm>
        </p:grpSpPr>
        <p:sp>
          <p:nvSpPr>
            <p:cNvPr id="1753" name="Google Shape;1753;p10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754" name="Google Shape;1754;p10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0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10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7" name="Google Shape;1757;p104"/>
          <p:cNvGrpSpPr/>
          <p:nvPr/>
        </p:nvGrpSpPr>
        <p:grpSpPr>
          <a:xfrm>
            <a:off x="457265" y="3434767"/>
            <a:ext cx="602564" cy="377174"/>
            <a:chOff x="457200" y="1466425"/>
            <a:chExt cx="776900" cy="486300"/>
          </a:xfrm>
        </p:grpSpPr>
        <p:sp>
          <p:nvSpPr>
            <p:cNvPr id="1758" name="Google Shape;1758;p10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759" name="Google Shape;1759;p10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10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10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2" name="Google Shape;1762;p104"/>
          <p:cNvGrpSpPr/>
          <p:nvPr/>
        </p:nvGrpSpPr>
        <p:grpSpPr>
          <a:xfrm>
            <a:off x="457402" y="2135288"/>
            <a:ext cx="602564" cy="377174"/>
            <a:chOff x="457200" y="1466425"/>
            <a:chExt cx="776900" cy="486300"/>
          </a:xfrm>
        </p:grpSpPr>
        <p:sp>
          <p:nvSpPr>
            <p:cNvPr id="1763" name="Google Shape;1763;p10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764" name="Google Shape;1764;p10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5" name="Google Shape;1765;p10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6" name="Google Shape;1766;p10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104"/>
          <p:cNvGrpSpPr/>
          <p:nvPr/>
        </p:nvGrpSpPr>
        <p:grpSpPr>
          <a:xfrm>
            <a:off x="457290" y="2573392"/>
            <a:ext cx="602564" cy="377174"/>
            <a:chOff x="457200" y="1466425"/>
            <a:chExt cx="776900" cy="486300"/>
          </a:xfrm>
        </p:grpSpPr>
        <p:sp>
          <p:nvSpPr>
            <p:cNvPr id="1768" name="Google Shape;1768;p10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769" name="Google Shape;1769;p10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10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1" name="Google Shape;1771;p10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2" name="Google Shape;1772;p104"/>
          <p:cNvGrpSpPr/>
          <p:nvPr/>
        </p:nvGrpSpPr>
        <p:grpSpPr>
          <a:xfrm>
            <a:off x="457352" y="1258913"/>
            <a:ext cx="602564" cy="377174"/>
            <a:chOff x="457200" y="1466425"/>
            <a:chExt cx="776900" cy="486300"/>
          </a:xfrm>
        </p:grpSpPr>
        <p:sp>
          <p:nvSpPr>
            <p:cNvPr id="1773" name="Google Shape;1773;p10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774" name="Google Shape;1774;p10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5" name="Google Shape;1775;p10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10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7" name="Google Shape;1777;p104"/>
          <p:cNvGrpSpPr/>
          <p:nvPr/>
        </p:nvGrpSpPr>
        <p:grpSpPr>
          <a:xfrm>
            <a:off x="457240" y="1697017"/>
            <a:ext cx="602564" cy="377174"/>
            <a:chOff x="457200" y="1466425"/>
            <a:chExt cx="776900" cy="486300"/>
          </a:xfrm>
        </p:grpSpPr>
        <p:sp>
          <p:nvSpPr>
            <p:cNvPr id="1778" name="Google Shape;1778;p10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779" name="Google Shape;1779;p10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10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1781" name="Shape 1781"/>
        <p:cNvGrpSpPr/>
        <p:nvPr/>
      </p:nvGrpSpPr>
      <p:grpSpPr>
        <a:xfrm>
          <a:off x="0" y="0"/>
          <a:ext cx="0" cy="0"/>
          <a:chOff x="0" y="0"/>
          <a:chExt cx="0" cy="0"/>
        </a:xfrm>
      </p:grpSpPr>
      <p:sp>
        <p:nvSpPr>
          <p:cNvPr id="1782" name="Google Shape;1782;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3" name="Google Shape;1783;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4" name="Google Shape;1784;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5" name="Google Shape;1785;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6" name="Google Shape;1786;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7" name="Google Shape;1787;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88" name="Google Shape;1788;p105"/>
          <p:cNvGrpSpPr/>
          <p:nvPr/>
        </p:nvGrpSpPr>
        <p:grpSpPr>
          <a:xfrm>
            <a:off x="457181" y="1345103"/>
            <a:ext cx="533372" cy="533480"/>
            <a:chOff x="457200" y="1378813"/>
            <a:chExt cx="695400" cy="695450"/>
          </a:xfrm>
        </p:grpSpPr>
        <p:sp>
          <p:nvSpPr>
            <p:cNvPr id="1789" name="Google Shape;1789;p10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790" name="Google Shape;1790;p10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1" name="Google Shape;1791;p10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0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93" name="Google Shape;1793;p105"/>
          <p:cNvGrpSpPr/>
          <p:nvPr/>
        </p:nvGrpSpPr>
        <p:grpSpPr>
          <a:xfrm>
            <a:off x="3228956" y="1345103"/>
            <a:ext cx="533372" cy="533480"/>
            <a:chOff x="457200" y="1378813"/>
            <a:chExt cx="695400" cy="695450"/>
          </a:xfrm>
        </p:grpSpPr>
        <p:sp>
          <p:nvSpPr>
            <p:cNvPr id="1794" name="Google Shape;1794;p10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795" name="Google Shape;1795;p10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6" name="Google Shape;1796;p10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98" name="Google Shape;1798;p105"/>
          <p:cNvGrpSpPr/>
          <p:nvPr/>
        </p:nvGrpSpPr>
        <p:grpSpPr>
          <a:xfrm>
            <a:off x="6134081" y="1345853"/>
            <a:ext cx="533372" cy="533480"/>
            <a:chOff x="457200" y="1378813"/>
            <a:chExt cx="695400" cy="695450"/>
          </a:xfrm>
        </p:grpSpPr>
        <p:sp>
          <p:nvSpPr>
            <p:cNvPr id="1799" name="Google Shape;1799;p10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800" name="Google Shape;1800;p10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1" name="Google Shape;1801;p10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803" name="Shape 1803"/>
        <p:cNvGrpSpPr/>
        <p:nvPr/>
      </p:nvGrpSpPr>
      <p:grpSpPr>
        <a:xfrm>
          <a:off x="0" y="0"/>
          <a:ext cx="0" cy="0"/>
          <a:chOff x="0" y="0"/>
          <a:chExt cx="0" cy="0"/>
        </a:xfrm>
      </p:grpSpPr>
      <p:pic>
        <p:nvPicPr>
          <p:cNvPr id="1804" name="Google Shape;1804;p10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805" name="Google Shape;1805;p10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7" name="Google Shape;1807;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8" name="Google Shape;1808;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9" name="Google Shape;1809;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10" name="Google Shape;1810;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11" name="Google Shape;1811;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12" name="Google Shape;1812;p106"/>
          <p:cNvGrpSpPr/>
          <p:nvPr/>
        </p:nvGrpSpPr>
        <p:grpSpPr>
          <a:xfrm>
            <a:off x="457206" y="1421303"/>
            <a:ext cx="533372" cy="533480"/>
            <a:chOff x="457200" y="1378813"/>
            <a:chExt cx="695400" cy="695450"/>
          </a:xfrm>
        </p:grpSpPr>
        <p:sp>
          <p:nvSpPr>
            <p:cNvPr id="1813" name="Google Shape;1813;p10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814" name="Google Shape;1814;p10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5" name="Google Shape;1815;p10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10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7" name="Google Shape;1817;p10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8" name="Google Shape;1818;p106"/>
          <p:cNvGrpSpPr/>
          <p:nvPr/>
        </p:nvGrpSpPr>
        <p:grpSpPr>
          <a:xfrm>
            <a:off x="4936306" y="1423553"/>
            <a:ext cx="533372" cy="533480"/>
            <a:chOff x="457200" y="1378813"/>
            <a:chExt cx="695400" cy="695450"/>
          </a:xfrm>
        </p:grpSpPr>
        <p:sp>
          <p:nvSpPr>
            <p:cNvPr id="1819" name="Google Shape;1819;p10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820" name="Google Shape;1820;p10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10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2" name="Google Shape;1822;p10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1823" name="Shape 1823"/>
        <p:cNvGrpSpPr/>
        <p:nvPr/>
      </p:nvGrpSpPr>
      <p:grpSpPr>
        <a:xfrm>
          <a:off x="0" y="0"/>
          <a:ext cx="0" cy="0"/>
          <a:chOff x="0" y="0"/>
          <a:chExt cx="0" cy="0"/>
        </a:xfrm>
      </p:grpSpPr>
      <p:sp>
        <p:nvSpPr>
          <p:cNvPr id="1824" name="Google Shape;1824;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5" name="Google Shape;1825;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6" name="Google Shape;1826;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7" name="Google Shape;1827;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8" name="Google Shape;1828;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9" name="Google Shape;1829;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10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831" name="Google Shape;1831;p10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0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0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0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0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836" name="Google Shape;1836;p10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837" name="Google Shape;1837;p10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0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0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0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0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842" name="Google Shape;1842;p10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843" name="Google Shape;1843;p10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0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0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6" name="Google Shape;1846;p10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847" name="Google Shape;1847;p10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8" name="Google Shape;1848;p10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9" name="Google Shape;1849;p10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1850" name="Shape 1850"/>
        <p:cNvGrpSpPr/>
        <p:nvPr/>
      </p:nvGrpSpPr>
      <p:grpSpPr>
        <a:xfrm>
          <a:off x="0" y="0"/>
          <a:ext cx="0" cy="0"/>
          <a:chOff x="0" y="0"/>
          <a:chExt cx="0" cy="0"/>
        </a:xfrm>
      </p:grpSpPr>
      <p:sp>
        <p:nvSpPr>
          <p:cNvPr id="1851" name="Google Shape;1851;p10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3" name="Google Shape;1853;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4" name="Google Shape;1854;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5" name="Google Shape;1855;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6" name="Google Shape;1856;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7" name="Google Shape;1857;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10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9" name="Google Shape;1859;p10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0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0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3" name="Google Shape;1863;p10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10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65" name="Google Shape;1865;p10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866" name="Google Shape;1866;p10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867" name="Google Shape;1867;p10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868" name="Google Shape;1868;p10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1869" name="Shape 1869"/>
        <p:cNvGrpSpPr/>
        <p:nvPr/>
      </p:nvGrpSpPr>
      <p:grpSpPr>
        <a:xfrm>
          <a:off x="0" y="0"/>
          <a:ext cx="0" cy="0"/>
          <a:chOff x="0" y="0"/>
          <a:chExt cx="0" cy="0"/>
        </a:xfrm>
      </p:grpSpPr>
      <p:sp>
        <p:nvSpPr>
          <p:cNvPr id="1870" name="Google Shape;1870;p10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3" name="Google Shape;1873;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74" name="Google Shape;1874;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75" name="Google Shape;1875;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6" name="Google Shape;1876;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7" name="Google Shape;1877;p10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0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0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0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0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10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10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84" name="Google Shape;1884;p10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885" name="Google Shape;1885;p10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886" name="Google Shape;1886;p10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887" name="Google Shape;1887;p10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1888" name="Shape 1888"/>
        <p:cNvGrpSpPr/>
        <p:nvPr/>
      </p:nvGrpSpPr>
      <p:grpSpPr>
        <a:xfrm>
          <a:off x="0" y="0"/>
          <a:ext cx="0" cy="0"/>
          <a:chOff x="0" y="0"/>
          <a:chExt cx="0" cy="0"/>
        </a:xfrm>
      </p:grpSpPr>
      <p:sp>
        <p:nvSpPr>
          <p:cNvPr id="1889" name="Google Shape;1889;p11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1" name="Google Shape;1891;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2" name="Google Shape;1892;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93" name="Google Shape;189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94" name="Google Shape;1894;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5" name="Google Shape;1895;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11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7" name="Google Shape;1897;p11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1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1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1" name="Google Shape;1901;p11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11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3" name="Google Shape;1903;p11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904" name="Google Shape;1904;p11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905" name="Google Shape;1905;p11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906" name="Google Shape;1906;p11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1907" name="Shape 1907"/>
        <p:cNvGrpSpPr/>
        <p:nvPr/>
      </p:nvGrpSpPr>
      <p:grpSpPr>
        <a:xfrm>
          <a:off x="0" y="0"/>
          <a:ext cx="0" cy="0"/>
          <a:chOff x="0" y="0"/>
          <a:chExt cx="0" cy="0"/>
        </a:xfrm>
      </p:grpSpPr>
      <p:sp>
        <p:nvSpPr>
          <p:cNvPr id="1908" name="Google Shape;1908;p11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11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6" name="Google Shape;1916;p11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1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0" name="Google Shape;1920;p11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11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22" name="Google Shape;1922;p11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923" name="Google Shape;1923;p11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924" name="Google Shape;1924;p11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925" name="Google Shape;1925;p11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1926" name="Shape 1926"/>
        <p:cNvGrpSpPr/>
        <p:nvPr/>
      </p:nvGrpSpPr>
      <p:grpSpPr>
        <a:xfrm>
          <a:off x="0" y="0"/>
          <a:ext cx="0" cy="0"/>
          <a:chOff x="0" y="0"/>
          <a:chExt cx="0" cy="0"/>
        </a:xfrm>
      </p:grpSpPr>
      <p:sp>
        <p:nvSpPr>
          <p:cNvPr id="1927" name="Google Shape;1927;p11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0" name="Google Shape;1930;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1" name="Google Shape;1931;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32" name="Google Shape;1932;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33" name="Google Shape;1933;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4" name="Google Shape;1934;p11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5" name="Google Shape;1935;p11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1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9" name="Google Shape;1939;p11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0" name="Google Shape;1940;p11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11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1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43" name="Google Shape;1943;p11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944" name="Google Shape;1944;p11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945" name="Google Shape;1945;p11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946" name="Google Shape;1946;p11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947" name="Google Shape;1947;p11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1948" name="Shape 1948"/>
        <p:cNvGrpSpPr/>
        <p:nvPr/>
      </p:nvGrpSpPr>
      <p:grpSpPr>
        <a:xfrm>
          <a:off x="0" y="0"/>
          <a:ext cx="0" cy="0"/>
          <a:chOff x="0" y="0"/>
          <a:chExt cx="0" cy="0"/>
        </a:xfrm>
      </p:grpSpPr>
      <p:sp>
        <p:nvSpPr>
          <p:cNvPr id="1949" name="Google Shape;1949;p11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1" name="Google Shape;1951;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52" name="Google Shape;1952;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3" name="Google Shape;195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54" name="Google Shape;1954;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55" name="Google Shape;1955;p1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11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7" name="Google Shape;1957;p11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1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1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1" name="Google Shape;1961;p11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11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3" name="Google Shape;1963;p11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1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5" name="Google Shape;1965;p11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966" name="Google Shape;1966;p11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967" name="Google Shape;1967;p11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968" name="Google Shape;1968;p11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969" name="Google Shape;1969;p11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1970" name="Shape 1970"/>
        <p:cNvGrpSpPr/>
        <p:nvPr/>
      </p:nvGrpSpPr>
      <p:grpSpPr>
        <a:xfrm>
          <a:off x="0" y="0"/>
          <a:ext cx="0" cy="0"/>
          <a:chOff x="0" y="0"/>
          <a:chExt cx="0" cy="0"/>
        </a:xfrm>
      </p:grpSpPr>
      <p:sp>
        <p:nvSpPr>
          <p:cNvPr id="1971" name="Google Shape;1971;p11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3" name="Google Shape;1973;p1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4" name="Google Shape;1974;p1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5" name="Google Shape;1975;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6" name="Google Shape;1976;p1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7" name="Google Shape;1977;p1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8" name="Google Shape;1978;p11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11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1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1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11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4" name="Google Shape;1984;p11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11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1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87" name="Google Shape;1987;p11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988" name="Google Shape;1988;p11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989" name="Google Shape;1989;p11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990" name="Google Shape;1990;p11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991" name="Google Shape;1991;p11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1992" name="Shape 1992"/>
        <p:cNvGrpSpPr/>
        <p:nvPr/>
      </p:nvGrpSpPr>
      <p:grpSpPr>
        <a:xfrm>
          <a:off x="0" y="0"/>
          <a:ext cx="0" cy="0"/>
          <a:chOff x="0" y="0"/>
          <a:chExt cx="0" cy="0"/>
        </a:xfrm>
      </p:grpSpPr>
      <p:sp>
        <p:nvSpPr>
          <p:cNvPr id="1993" name="Google Shape;1993;p11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96" name="Google Shape;1996;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7" name="Google Shape;1997;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98" name="Google Shape;1998;p1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99" name="Google Shape;1999;p1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0" name="Google Shape;2000;p11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1" name="Google Shape;2001;p11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1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1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1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5" name="Google Shape;2005;p11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6" name="Google Shape;2006;p11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7" name="Google Shape;2007;p11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1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9" name="Google Shape;2009;p11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010" name="Google Shape;2010;p11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011" name="Google Shape;2011;p11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012" name="Google Shape;2012;p11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013" name="Google Shape;2013;p11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2014" name="Shape 2014"/>
        <p:cNvGrpSpPr/>
        <p:nvPr/>
      </p:nvGrpSpPr>
      <p:grpSpPr>
        <a:xfrm>
          <a:off x="0" y="0"/>
          <a:ext cx="0" cy="0"/>
          <a:chOff x="0" y="0"/>
          <a:chExt cx="0" cy="0"/>
        </a:xfrm>
      </p:grpSpPr>
      <p:sp>
        <p:nvSpPr>
          <p:cNvPr id="2015" name="Google Shape;2015;p11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18" name="Google Shape;2018;p1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19" name="Google Shape;2019;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20" name="Google Shape;2020;p1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21" name="Google Shape;2021;p1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2" name="Google Shape;2022;p11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3" name="Google Shape;2023;p11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1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1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1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9" name="Google Shape;2029;p11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0" name="Google Shape;2030;p11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1" name="Google Shape;2031;p11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2" name="Google Shape;2032;p11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33" name="Google Shape;2033;p11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034" name="Google Shape;2034;p11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035" name="Google Shape;2035;p11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036" name="Google Shape;2036;p11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037" name="Google Shape;2037;p11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038" name="Google Shape;2038;p11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2039" name="Shape 2039"/>
        <p:cNvGrpSpPr/>
        <p:nvPr/>
      </p:nvGrpSpPr>
      <p:grpSpPr>
        <a:xfrm>
          <a:off x="0" y="0"/>
          <a:ext cx="0" cy="0"/>
          <a:chOff x="0" y="0"/>
          <a:chExt cx="0" cy="0"/>
        </a:xfrm>
      </p:grpSpPr>
      <p:sp>
        <p:nvSpPr>
          <p:cNvPr id="2040" name="Google Shape;2040;p11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2" name="Google Shape;2042;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43" name="Google Shape;2043;p1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4" name="Google Shape;2044;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45" name="Google Shape;2045;p1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46" name="Google Shape;2046;p1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7" name="Google Shape;2047;p11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8" name="Google Shape;2048;p11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1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1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1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1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4" name="Google Shape;2054;p11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5" name="Google Shape;2055;p11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6" name="Google Shape;2056;p11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7" name="Google Shape;2057;p11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58" name="Google Shape;2058;p11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059" name="Google Shape;2059;p11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060" name="Google Shape;2060;p11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061" name="Google Shape;2061;p11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062" name="Google Shape;2062;p11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063" name="Google Shape;2063;p11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2064" name="Shape 2064"/>
        <p:cNvGrpSpPr/>
        <p:nvPr/>
      </p:nvGrpSpPr>
      <p:grpSpPr>
        <a:xfrm>
          <a:off x="0" y="0"/>
          <a:ext cx="0" cy="0"/>
          <a:chOff x="0" y="0"/>
          <a:chExt cx="0" cy="0"/>
        </a:xfrm>
      </p:grpSpPr>
      <p:sp>
        <p:nvSpPr>
          <p:cNvPr id="2065" name="Google Shape;2065;p11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7" name="Google Shape;2067;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68" name="Google Shape;2068;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9" name="Google Shape;2069;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70" name="Google Shape;2070;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71" name="Google Shape;2071;p1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2" name="Google Shape;2072;p11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3" name="Google Shape;2073;p11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1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1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1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1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9" name="Google Shape;2079;p11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0" name="Google Shape;2080;p11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1" name="Google Shape;2081;p11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2" name="Google Shape;2082;p11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83" name="Google Shape;2083;p11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084" name="Google Shape;2084;p11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085" name="Google Shape;2085;p11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086" name="Google Shape;2086;p11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087" name="Google Shape;2087;p11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088" name="Google Shape;2088;p11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2089" name="Shape 2089"/>
        <p:cNvGrpSpPr/>
        <p:nvPr/>
      </p:nvGrpSpPr>
      <p:grpSpPr>
        <a:xfrm>
          <a:off x="0" y="0"/>
          <a:ext cx="0" cy="0"/>
          <a:chOff x="0" y="0"/>
          <a:chExt cx="0" cy="0"/>
        </a:xfrm>
      </p:grpSpPr>
      <p:sp>
        <p:nvSpPr>
          <p:cNvPr id="2090" name="Google Shape;2090;p11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2" name="Google Shape;2092;p1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93" name="Google Shape;2093;p1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94" name="Google Shape;2094;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95" name="Google Shape;2095;p1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6" name="Google Shape;2096;p1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7" name="Google Shape;2097;p11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8" name="Google Shape;2098;p11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1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1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1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1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1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4" name="Google Shape;2104;p11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5" name="Google Shape;2105;p11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6" name="Google Shape;2106;p11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7" name="Google Shape;2107;p11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8" name="Google Shape;2108;p11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109" name="Google Shape;2109;p11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110" name="Google Shape;2110;p11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111" name="Google Shape;2111;p11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112" name="Google Shape;2112;p11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113" name="Google Shape;2113;p11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2114" name="Shape 2114"/>
        <p:cNvGrpSpPr/>
        <p:nvPr/>
      </p:nvGrpSpPr>
      <p:grpSpPr>
        <a:xfrm>
          <a:off x="0" y="0"/>
          <a:ext cx="0" cy="0"/>
          <a:chOff x="0" y="0"/>
          <a:chExt cx="0" cy="0"/>
        </a:xfrm>
      </p:grpSpPr>
      <p:sp>
        <p:nvSpPr>
          <p:cNvPr id="2115" name="Google Shape;2115;p12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7" name="Google Shape;2117;p1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18" name="Google Shape;2118;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19" name="Google Shape;2119;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20" name="Google Shape;2120;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21" name="Google Shape;2121;p1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2" name="Google Shape;2122;p12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3" name="Google Shape;2123;p12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2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5" name="Google Shape;2125;p12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2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7" name="Google Shape;2127;p12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2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9" name="Google Shape;2129;p12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2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1" name="Google Shape;2131;p12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2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3" name="Google Shape;2133;p12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2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35" name="Google Shape;2135;p12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136" name="Google Shape;2136;p12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137" name="Google Shape;2137;p12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138" name="Google Shape;2138;p12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139" name="Google Shape;2139;p12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140" name="Google Shape;2140;p12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141" name="Google Shape;2141;p12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2142" name="Shape 2142"/>
        <p:cNvGrpSpPr/>
        <p:nvPr/>
      </p:nvGrpSpPr>
      <p:grpSpPr>
        <a:xfrm>
          <a:off x="0" y="0"/>
          <a:ext cx="0" cy="0"/>
          <a:chOff x="0" y="0"/>
          <a:chExt cx="0" cy="0"/>
        </a:xfrm>
      </p:grpSpPr>
      <p:sp>
        <p:nvSpPr>
          <p:cNvPr id="2143" name="Google Shape;2143;p12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5" name="Google Shape;2145;p1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6" name="Google Shape;2146;p1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47" name="Google Shape;2147;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48" name="Google Shape;2148;p1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49" name="Google Shape;2149;p1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0" name="Google Shape;2150;p12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1" name="Google Shape;2151;p12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2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3" name="Google Shape;2153;p12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2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5" name="Google Shape;2155;p12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2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7" name="Google Shape;2157;p12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2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9" name="Google Shape;2159;p12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2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1" name="Google Shape;2161;p12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2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63" name="Google Shape;2163;p12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164" name="Google Shape;2164;p12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165" name="Google Shape;2165;p12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166" name="Google Shape;2166;p12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167" name="Google Shape;2167;p12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168" name="Google Shape;2168;p12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169" name="Google Shape;2169;p12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2170" name="Shape 2170"/>
        <p:cNvGrpSpPr/>
        <p:nvPr/>
      </p:nvGrpSpPr>
      <p:grpSpPr>
        <a:xfrm>
          <a:off x="0" y="0"/>
          <a:ext cx="0" cy="0"/>
          <a:chOff x="0" y="0"/>
          <a:chExt cx="0" cy="0"/>
        </a:xfrm>
      </p:grpSpPr>
      <p:sp>
        <p:nvSpPr>
          <p:cNvPr id="2171" name="Google Shape;2171;p12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3" name="Google Shape;2173;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4" name="Google Shape;2174;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5" name="Google Shape;2175;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76" name="Google Shape;2176;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7" name="Google Shape;2177;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8" name="Google Shape;2178;p12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9" name="Google Shape;2179;p12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2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1" name="Google Shape;2181;p12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3" name="Google Shape;2183;p12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2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5" name="Google Shape;2185;p12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2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7" name="Google Shape;2187;p12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2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9" name="Google Shape;2189;p12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2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91" name="Google Shape;2191;p12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192" name="Google Shape;2192;p12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193" name="Google Shape;2193;p12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194" name="Google Shape;2194;p12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195" name="Google Shape;2195;p12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196" name="Google Shape;2196;p12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197" name="Google Shape;2197;p12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2" name="Google Shape;52;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54" name="Google Shape;54;p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5" name="Google Shape;55;p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56" name="Google Shape;56;p1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9" name="Google Shape;59;p1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2198" name="Shape 2198"/>
        <p:cNvGrpSpPr/>
        <p:nvPr/>
      </p:nvGrpSpPr>
      <p:grpSpPr>
        <a:xfrm>
          <a:off x="0" y="0"/>
          <a:ext cx="0" cy="0"/>
          <a:chOff x="0" y="0"/>
          <a:chExt cx="0" cy="0"/>
        </a:xfrm>
      </p:grpSpPr>
      <p:sp>
        <p:nvSpPr>
          <p:cNvPr id="2199" name="Google Shape;2199;p12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1" name="Google Shape;2201;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02" name="Google Shape;2202;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03" name="Google Shape;2203;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04" name="Google Shape;2204;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5" name="Google Shape;2205;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6" name="Google Shape;2206;p12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7" name="Google Shape;2207;p12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2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9" name="Google Shape;2209;p12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2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1" name="Google Shape;2211;p12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2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3" name="Google Shape;2213;p12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2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5" name="Google Shape;2215;p12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2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7" name="Google Shape;2217;p12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2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19" name="Google Shape;2219;p12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220" name="Google Shape;2220;p12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221" name="Google Shape;2221;p12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222" name="Google Shape;2222;p12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223" name="Google Shape;2223;p12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224" name="Google Shape;2224;p12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225" name="Google Shape;2225;p12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2226" name="Shape 2226"/>
        <p:cNvGrpSpPr/>
        <p:nvPr/>
      </p:nvGrpSpPr>
      <p:grpSpPr>
        <a:xfrm>
          <a:off x="0" y="0"/>
          <a:ext cx="0" cy="0"/>
          <a:chOff x="0" y="0"/>
          <a:chExt cx="0" cy="0"/>
        </a:xfrm>
      </p:grpSpPr>
      <p:sp>
        <p:nvSpPr>
          <p:cNvPr id="2227" name="Google Shape;2227;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8" name="Google Shape;2228;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29" name="Google Shape;2229;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30" name="Google Shape;2230;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31" name="Google Shape;2231;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32" name="Google Shape;2232;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3" name="Google Shape;2233;p12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5" name="Google Shape;2235;p12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2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7" name="Google Shape;2237;p12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2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9" name="Google Shape;2239;p12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2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1" name="Google Shape;2241;p12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2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3" name="Google Shape;2243;p12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2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5" name="Google Shape;2245;p12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2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7" name="Google Shape;2247;p12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2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49" name="Google Shape;2249;p12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250" name="Google Shape;2250;p12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251" name="Google Shape;2251;p12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252" name="Google Shape;2252;p12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253" name="Google Shape;2253;p12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254" name="Google Shape;2254;p12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255" name="Google Shape;2255;p12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256" name="Google Shape;2256;p12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2257" name="Shape 2257"/>
        <p:cNvGrpSpPr/>
        <p:nvPr/>
      </p:nvGrpSpPr>
      <p:grpSpPr>
        <a:xfrm>
          <a:off x="0" y="0"/>
          <a:ext cx="0" cy="0"/>
          <a:chOff x="0" y="0"/>
          <a:chExt cx="0" cy="0"/>
        </a:xfrm>
      </p:grpSpPr>
      <p:sp>
        <p:nvSpPr>
          <p:cNvPr id="2258" name="Google Shape;2258;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9" name="Google Shape;2259;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60" name="Google Shape;2260;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61" name="Google Shape;2261;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62" name="Google Shape;2262;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63" name="Google Shape;2263;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4" name="Google Shape;2264;p12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2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6" name="Google Shape;2266;p12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2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8" name="Google Shape;2268;p12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2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0" name="Google Shape;2270;p12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2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2" name="Google Shape;2272;p12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2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4" name="Google Shape;2274;p12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2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6" name="Google Shape;2276;p12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2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8" name="Google Shape;2278;p12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2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80" name="Google Shape;2280;p12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281" name="Google Shape;2281;p12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282" name="Google Shape;2282;p12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283" name="Google Shape;2283;p12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284" name="Google Shape;2284;p12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285" name="Google Shape;2285;p12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286" name="Google Shape;2286;p12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287" name="Google Shape;2287;p12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2288" name="Shape 2288"/>
        <p:cNvGrpSpPr/>
        <p:nvPr/>
      </p:nvGrpSpPr>
      <p:grpSpPr>
        <a:xfrm>
          <a:off x="0" y="0"/>
          <a:ext cx="0" cy="0"/>
          <a:chOff x="0" y="0"/>
          <a:chExt cx="0" cy="0"/>
        </a:xfrm>
      </p:grpSpPr>
      <p:sp>
        <p:nvSpPr>
          <p:cNvPr id="2289" name="Google Shape;2289;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0" name="Google Shape;2290;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91" name="Google Shape;2291;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92" name="Google Shape;2292;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93" name="Google Shape;2293;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94" name="Google Shape;2294;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5" name="Google Shape;2295;p12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2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7" name="Google Shape;2297;p12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2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9" name="Google Shape;2299;p12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2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1" name="Google Shape;2301;p12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2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3" name="Google Shape;2303;p12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2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5" name="Google Shape;2305;p12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2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7" name="Google Shape;2307;p12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9" name="Google Shape;2309;p12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2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11" name="Google Shape;2311;p12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312" name="Google Shape;2312;p12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313" name="Google Shape;2313;p12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314" name="Google Shape;2314;p12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315" name="Google Shape;2315;p12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316" name="Google Shape;2316;p12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317" name="Google Shape;2317;p12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318" name="Google Shape;2318;p12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2319" name="Shape 2319"/>
        <p:cNvGrpSpPr/>
        <p:nvPr/>
      </p:nvGrpSpPr>
      <p:grpSpPr>
        <a:xfrm>
          <a:off x="0" y="0"/>
          <a:ext cx="0" cy="0"/>
          <a:chOff x="0" y="0"/>
          <a:chExt cx="0" cy="0"/>
        </a:xfrm>
      </p:grpSpPr>
      <p:sp>
        <p:nvSpPr>
          <p:cNvPr id="2320" name="Google Shape;2320;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1" name="Google Shape;2321;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2" name="Google Shape;2322;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3" name="Google Shape;2323;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24" name="Google Shape;2324;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25" name="Google Shape;2325;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6" name="Google Shape;2326;p12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2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8" name="Google Shape;2328;p12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2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0" name="Google Shape;2330;p12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2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2" name="Google Shape;2332;p12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2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4" name="Google Shape;2334;p12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2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6" name="Google Shape;2336;p12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2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8" name="Google Shape;2338;p12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2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0" name="Google Shape;2340;p12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2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42" name="Google Shape;2342;p12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343" name="Google Shape;2343;p12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344" name="Google Shape;2344;p12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345" name="Google Shape;2345;p12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346" name="Google Shape;2346;p12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347" name="Google Shape;2347;p12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348" name="Google Shape;2348;p12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349" name="Google Shape;2349;p12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2350" name="Shape 2350"/>
        <p:cNvGrpSpPr/>
        <p:nvPr/>
      </p:nvGrpSpPr>
      <p:grpSpPr>
        <a:xfrm>
          <a:off x="0" y="0"/>
          <a:ext cx="0" cy="0"/>
          <a:chOff x="0" y="0"/>
          <a:chExt cx="0" cy="0"/>
        </a:xfrm>
      </p:grpSpPr>
      <p:pic>
        <p:nvPicPr>
          <p:cNvPr id="2351" name="Google Shape;2351;p1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352" name="Google Shape;2352;p12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3" name="Google Shape;2353;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54" name="Google Shape;2354;p1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55" name="Google Shape;2355;p12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356" name="Google Shape;2356;p12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357" name="Google Shape;2357;p12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2358" name="Shape 2358"/>
        <p:cNvGrpSpPr/>
        <p:nvPr/>
      </p:nvGrpSpPr>
      <p:grpSpPr>
        <a:xfrm>
          <a:off x="0" y="0"/>
          <a:ext cx="0" cy="0"/>
          <a:chOff x="0" y="0"/>
          <a:chExt cx="0" cy="0"/>
        </a:xfrm>
      </p:grpSpPr>
      <p:pic>
        <p:nvPicPr>
          <p:cNvPr id="2359" name="Google Shape;2359;p1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60" name="Google Shape;236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61" name="Google Shape;2361;p1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2" name="Google Shape;2362;p12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363" name="Google Shape;2363;p12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2364" name="Shape 2364"/>
        <p:cNvGrpSpPr/>
        <p:nvPr/>
      </p:nvGrpSpPr>
      <p:grpSpPr>
        <a:xfrm>
          <a:off x="0" y="0"/>
          <a:ext cx="0" cy="0"/>
          <a:chOff x="0" y="0"/>
          <a:chExt cx="0" cy="0"/>
        </a:xfrm>
      </p:grpSpPr>
      <p:pic>
        <p:nvPicPr>
          <p:cNvPr id="2365" name="Google Shape;2365;p130"/>
          <p:cNvPicPr preferRelativeResize="0"/>
          <p:nvPr/>
        </p:nvPicPr>
        <p:blipFill>
          <a:blip r:embed="rId2">
            <a:alphaModFix/>
          </a:blip>
          <a:stretch>
            <a:fillRect/>
          </a:stretch>
        </p:blipFill>
        <p:spPr>
          <a:xfrm>
            <a:off x="0" y="0"/>
            <a:ext cx="9143971" cy="5143500"/>
          </a:xfrm>
          <a:prstGeom prst="rect">
            <a:avLst/>
          </a:prstGeom>
          <a:noFill/>
          <a:ln>
            <a:noFill/>
          </a:ln>
        </p:spPr>
      </p:pic>
      <p:sp>
        <p:nvSpPr>
          <p:cNvPr id="2366" name="Google Shape;2366;p13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367" name="Google Shape;2367;p13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2368" name="Google Shape;236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2369" name="Shape 2369"/>
        <p:cNvGrpSpPr/>
        <p:nvPr/>
      </p:nvGrpSpPr>
      <p:grpSpPr>
        <a:xfrm>
          <a:off x="0" y="0"/>
          <a:ext cx="0" cy="0"/>
          <a:chOff x="0" y="0"/>
          <a:chExt cx="0" cy="0"/>
        </a:xfrm>
      </p:grpSpPr>
      <p:pic>
        <p:nvPicPr>
          <p:cNvPr id="2370" name="Google Shape;2370;p13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371" name="Google Shape;2371;p13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372" name="Google Shape;2372;p13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2373" name="Google Shape;2373;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2374" name="Shape 2374"/>
        <p:cNvGrpSpPr/>
        <p:nvPr/>
      </p:nvGrpSpPr>
      <p:grpSpPr>
        <a:xfrm>
          <a:off x="0" y="0"/>
          <a:ext cx="0" cy="0"/>
          <a:chOff x="0" y="0"/>
          <a:chExt cx="0" cy="0"/>
        </a:xfrm>
      </p:grpSpPr>
      <p:pic>
        <p:nvPicPr>
          <p:cNvPr id="2375" name="Google Shape;2375;p13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376" name="Google Shape;2376;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77" name="Google Shape;2377;p132"/>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78" name="Google Shape;2378;p13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379" name="Google Shape;2379;p13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380" name="Google Shape;2380;p13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60" name="Shape 60"/>
        <p:cNvGrpSpPr/>
        <p:nvPr/>
      </p:nvGrpSpPr>
      <p:grpSpPr>
        <a:xfrm>
          <a:off x="0" y="0"/>
          <a:ext cx="0" cy="0"/>
          <a:chOff x="0" y="0"/>
          <a:chExt cx="0" cy="0"/>
        </a:xfrm>
      </p:grpSpPr>
      <p:sp>
        <p:nvSpPr>
          <p:cNvPr id="61" name="Google Shape;61;p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63" name="Google Shape;63;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 name="Google Shape;64;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 name="Google Shape;65;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 name="Google Shape;66;p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7" name="Google Shape;67;p1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2382" name="Shape 2382"/>
        <p:cNvGrpSpPr/>
        <p:nvPr/>
      </p:nvGrpSpPr>
      <p:grpSpPr>
        <a:xfrm>
          <a:off x="0" y="0"/>
          <a:ext cx="0" cy="0"/>
          <a:chOff x="0" y="0"/>
          <a:chExt cx="0" cy="0"/>
        </a:xfrm>
      </p:grpSpPr>
      <p:pic>
        <p:nvPicPr>
          <p:cNvPr id="2383" name="Google Shape;2383;p13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384" name="Google Shape;2384;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385" name="Google Shape;2385;p13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386" name="Google Shape;2386;p13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387" name="Google Shape;2387;p13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2390" name="Shape 2390"/>
        <p:cNvGrpSpPr/>
        <p:nvPr/>
      </p:nvGrpSpPr>
      <p:grpSpPr>
        <a:xfrm>
          <a:off x="0" y="0"/>
          <a:ext cx="0" cy="0"/>
          <a:chOff x="0" y="0"/>
          <a:chExt cx="0" cy="0"/>
        </a:xfrm>
      </p:grpSpPr>
      <p:pic>
        <p:nvPicPr>
          <p:cNvPr id="2391" name="Google Shape;2391;p134"/>
          <p:cNvPicPr preferRelativeResize="0"/>
          <p:nvPr/>
        </p:nvPicPr>
        <p:blipFill>
          <a:blip r:embed="rId2">
            <a:alphaModFix/>
          </a:blip>
          <a:stretch>
            <a:fillRect/>
          </a:stretch>
        </p:blipFill>
        <p:spPr>
          <a:xfrm>
            <a:off x="0" y="0"/>
            <a:ext cx="9144010" cy="5143500"/>
          </a:xfrm>
          <a:prstGeom prst="rect">
            <a:avLst/>
          </a:prstGeom>
          <a:noFill/>
          <a:ln>
            <a:noFill/>
          </a:ln>
        </p:spPr>
      </p:pic>
      <p:sp>
        <p:nvSpPr>
          <p:cNvPr id="2392" name="Google Shape;2392;p134"/>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2393" name="Google Shape;2393;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2394" name="Shape 2394"/>
        <p:cNvGrpSpPr/>
        <p:nvPr/>
      </p:nvGrpSpPr>
      <p:grpSpPr>
        <a:xfrm>
          <a:off x="0" y="0"/>
          <a:ext cx="0" cy="0"/>
          <a:chOff x="0" y="0"/>
          <a:chExt cx="0" cy="0"/>
        </a:xfrm>
      </p:grpSpPr>
      <p:pic>
        <p:nvPicPr>
          <p:cNvPr id="2395" name="Google Shape;2395;p13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396" name="Google Shape;2396;p135"/>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2397" name="Google Shape;2397;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ed List 1–4 (Green) 1 Line Subhead">
  <p:cSld name="1_Bulleted List 1–4 (Green) 1 Line Subhead">
    <p:spTree>
      <p:nvGrpSpPr>
        <p:cNvPr id="2398" name="Shape 2398"/>
        <p:cNvGrpSpPr/>
        <p:nvPr/>
      </p:nvGrpSpPr>
      <p:grpSpPr>
        <a:xfrm>
          <a:off x="0" y="0"/>
          <a:ext cx="0" cy="0"/>
          <a:chOff x="0" y="0"/>
          <a:chExt cx="0" cy="0"/>
        </a:xfrm>
      </p:grpSpPr>
      <p:sp>
        <p:nvSpPr>
          <p:cNvPr id="2399" name="Google Shape;2399;p136"/>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00" name="Google Shape;2400;p136"/>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1" name="Google Shape;2401;p136"/>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402" name="Google Shape;2402;p136"/>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403" name="Google Shape;2403;p136"/>
          <p:cNvGrpSpPr/>
          <p:nvPr/>
        </p:nvGrpSpPr>
        <p:grpSpPr>
          <a:xfrm>
            <a:off x="373970" y="1333500"/>
            <a:ext cx="8465305" cy="713668"/>
            <a:chOff x="498627" y="1727200"/>
            <a:chExt cx="11287073" cy="951557"/>
          </a:xfrm>
        </p:grpSpPr>
        <p:sp>
          <p:nvSpPr>
            <p:cNvPr id="2404" name="Google Shape;2404;p136"/>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405" name="Google Shape;2405;p136"/>
            <p:cNvGrpSpPr/>
            <p:nvPr/>
          </p:nvGrpSpPr>
          <p:grpSpPr>
            <a:xfrm>
              <a:off x="498627" y="1770959"/>
              <a:ext cx="1174339" cy="892834"/>
              <a:chOff x="366636" y="1829879"/>
              <a:chExt cx="1030664" cy="783600"/>
            </a:xfrm>
          </p:grpSpPr>
          <p:sp>
            <p:nvSpPr>
              <p:cNvPr id="2406" name="Google Shape;2406;p136"/>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07" name="Google Shape;2407;p136"/>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2408" name="Google Shape;2408;p136"/>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409" name="Google Shape;2409;p136"/>
          <p:cNvGrpSpPr/>
          <p:nvPr/>
        </p:nvGrpSpPr>
        <p:grpSpPr>
          <a:xfrm>
            <a:off x="373970" y="2171040"/>
            <a:ext cx="8465305" cy="713668"/>
            <a:chOff x="498627" y="2843920"/>
            <a:chExt cx="11287073" cy="951557"/>
          </a:xfrm>
        </p:grpSpPr>
        <p:sp>
          <p:nvSpPr>
            <p:cNvPr id="2410" name="Google Shape;2410;p136"/>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411" name="Google Shape;2411;p136"/>
            <p:cNvGrpSpPr/>
            <p:nvPr/>
          </p:nvGrpSpPr>
          <p:grpSpPr>
            <a:xfrm>
              <a:off x="498627" y="2885831"/>
              <a:ext cx="1174339" cy="892834"/>
              <a:chOff x="366636" y="2767143"/>
              <a:chExt cx="1030664" cy="783600"/>
            </a:xfrm>
          </p:grpSpPr>
          <p:sp>
            <p:nvSpPr>
              <p:cNvPr id="2412" name="Google Shape;2412;p136"/>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13" name="Google Shape;2413;p136"/>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2414" name="Google Shape;2414;p136"/>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grpSp>
        <p:nvGrpSpPr>
          <p:cNvPr id="2415" name="Google Shape;2415;p136"/>
          <p:cNvGrpSpPr/>
          <p:nvPr/>
        </p:nvGrpSpPr>
        <p:grpSpPr>
          <a:xfrm>
            <a:off x="373970" y="3003050"/>
            <a:ext cx="8465305" cy="713668"/>
            <a:chOff x="498627" y="3953266"/>
            <a:chExt cx="11287073" cy="951557"/>
          </a:xfrm>
        </p:grpSpPr>
        <p:sp>
          <p:nvSpPr>
            <p:cNvPr id="2416" name="Google Shape;2416;p136"/>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417" name="Google Shape;2417;p136"/>
            <p:cNvGrpSpPr/>
            <p:nvPr/>
          </p:nvGrpSpPr>
          <p:grpSpPr>
            <a:xfrm>
              <a:off x="498627" y="3996882"/>
              <a:ext cx="1174339" cy="892834"/>
              <a:chOff x="353936" y="3693021"/>
              <a:chExt cx="1030664" cy="783600"/>
            </a:xfrm>
          </p:grpSpPr>
          <p:sp>
            <p:nvSpPr>
              <p:cNvPr id="2418" name="Google Shape;2418;p136"/>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sp>
            <p:nvSpPr>
              <p:cNvPr id="2419" name="Google Shape;2419;p136"/>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grpSp>
        <p:pic>
          <p:nvPicPr>
            <p:cNvPr id="2420" name="Google Shape;2420;p136"/>
            <p:cNvPicPr preferRelativeResize="0"/>
            <p:nvPr/>
          </p:nvPicPr>
          <p:blipFill rotWithShape="1">
            <a:blip r:embed="rId4">
              <a:alphaModFix/>
            </a:blip>
            <a:srcRect b="0" l="0" r="0" t="0"/>
            <a:stretch/>
          </p:blipFill>
          <p:spPr>
            <a:xfrm>
              <a:off x="552827" y="3953266"/>
              <a:ext cx="951557" cy="951557"/>
            </a:xfrm>
            <a:prstGeom prst="rect">
              <a:avLst/>
            </a:prstGeom>
            <a:noFill/>
            <a:ln>
              <a:noFill/>
            </a:ln>
          </p:spPr>
        </p:pic>
      </p:grpSp>
      <p:sp>
        <p:nvSpPr>
          <p:cNvPr id="2421" name="Google Shape;2421;p136"/>
          <p:cNvSpPr txBox="1"/>
          <p:nvPr>
            <p:ph idx="3" type="body"/>
          </p:nvPr>
        </p:nvSpPr>
        <p:spPr>
          <a:xfrm>
            <a:off x="-1"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2" name="Google Shape;2422;p136"/>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3" name="Google Shape;2423;p136"/>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4" name="Google Shape;2424;p136"/>
          <p:cNvSpPr/>
          <p:nvPr/>
        </p:nvSpPr>
        <p:spPr>
          <a:xfrm>
            <a:off x="280115" y="123637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425" name="Google Shape;2425;p136"/>
          <p:cNvPicPr preferRelativeResize="0"/>
          <p:nvPr/>
        </p:nvPicPr>
        <p:blipFill rotWithShape="1">
          <a:blip r:embed="rId5">
            <a:alphaModFix/>
          </a:blip>
          <a:srcRect b="0" l="0" r="0" t="0"/>
          <a:stretch/>
        </p:blipFill>
        <p:spPr>
          <a:xfrm>
            <a:off x="380848" y="1367650"/>
            <a:ext cx="860717" cy="688574"/>
          </a:xfrm>
          <a:prstGeom prst="rect">
            <a:avLst/>
          </a:prstGeom>
          <a:noFill/>
          <a:ln>
            <a:noFill/>
          </a:ln>
        </p:spPr>
      </p:pic>
      <p:pic>
        <p:nvPicPr>
          <p:cNvPr id="2426" name="Google Shape;2426;p136"/>
          <p:cNvPicPr preferRelativeResize="0"/>
          <p:nvPr/>
        </p:nvPicPr>
        <p:blipFill rotWithShape="1">
          <a:blip r:embed="rId5">
            <a:alphaModFix/>
          </a:blip>
          <a:srcRect b="0" l="0" r="0" t="0"/>
          <a:stretch/>
        </p:blipFill>
        <p:spPr>
          <a:xfrm>
            <a:off x="373977" y="3012419"/>
            <a:ext cx="860717" cy="688574"/>
          </a:xfrm>
          <a:prstGeom prst="rect">
            <a:avLst/>
          </a:prstGeom>
          <a:noFill/>
          <a:ln>
            <a:noFill/>
          </a:ln>
        </p:spPr>
      </p:pic>
      <p:pic>
        <p:nvPicPr>
          <p:cNvPr id="2427" name="Google Shape;2427;p136"/>
          <p:cNvPicPr preferRelativeResize="0"/>
          <p:nvPr/>
        </p:nvPicPr>
        <p:blipFill rotWithShape="1">
          <a:blip r:embed="rId5">
            <a:alphaModFix/>
          </a:blip>
          <a:srcRect b="0" l="0" r="0" t="0"/>
          <a:stretch/>
        </p:blipFill>
        <p:spPr>
          <a:xfrm>
            <a:off x="373976" y="2169983"/>
            <a:ext cx="860717" cy="688574"/>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2428" name="Shape 2428"/>
        <p:cNvGrpSpPr/>
        <p:nvPr/>
      </p:nvGrpSpPr>
      <p:grpSpPr>
        <a:xfrm>
          <a:off x="0" y="0"/>
          <a:ext cx="0" cy="0"/>
          <a:chOff x="0" y="0"/>
          <a:chExt cx="0" cy="0"/>
        </a:xfrm>
      </p:grpSpPr>
      <p:sp>
        <p:nvSpPr>
          <p:cNvPr id="2429" name="Google Shape;2429;p137"/>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30" name="Google Shape;2430;p137"/>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1" name="Google Shape;2431;p137"/>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2" name="Google Shape;2432;p137"/>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433" name="Google Shape;2433;p137"/>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Attention Slide">
  <p:cSld name="Call Attention Slide">
    <p:spTree>
      <p:nvGrpSpPr>
        <p:cNvPr id="2434" name="Shape 2434"/>
        <p:cNvGrpSpPr/>
        <p:nvPr/>
      </p:nvGrpSpPr>
      <p:grpSpPr>
        <a:xfrm>
          <a:off x="0" y="0"/>
          <a:ext cx="0" cy="0"/>
          <a:chOff x="0" y="0"/>
          <a:chExt cx="0" cy="0"/>
        </a:xfrm>
      </p:grpSpPr>
      <p:sp>
        <p:nvSpPr>
          <p:cNvPr id="2435" name="Google Shape;2435;p138"/>
          <p:cNvSpPr txBox="1"/>
          <p:nvPr>
            <p:ph idx="1" type="subTitle"/>
          </p:nvPr>
        </p:nvSpPr>
        <p:spPr>
          <a:xfrm>
            <a:off x="270163" y="1512517"/>
            <a:ext cx="8873700" cy="3350400"/>
          </a:xfrm>
          <a:prstGeom prst="rect">
            <a:avLst/>
          </a:prstGeom>
          <a:noFill/>
          <a:ln>
            <a:noFill/>
          </a:ln>
        </p:spPr>
        <p:txBody>
          <a:bodyPr anchorCtr="0" anchor="t" bIns="342900" lIns="2400300" spcFirstLastPara="1" rIns="205725" wrap="square" tIns="0">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436" name="Google Shape;2436;p138"/>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37" name="Google Shape;2437;p138"/>
          <p:cNvSpPr txBox="1"/>
          <p:nvPr>
            <p:ph idx="2"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2438" name="Shape 2438"/>
        <p:cNvGrpSpPr/>
        <p:nvPr/>
      </p:nvGrpSpPr>
      <p:grpSpPr>
        <a:xfrm>
          <a:off x="0" y="0"/>
          <a:ext cx="0" cy="0"/>
          <a:chOff x="0" y="0"/>
          <a:chExt cx="0" cy="0"/>
        </a:xfrm>
      </p:grpSpPr>
      <p:pic>
        <p:nvPicPr>
          <p:cNvPr id="2439" name="Google Shape;2439;p1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40" name="Google Shape;2440;p139"/>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442" name="Google Shape;2442;p1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43" name="Google Shape;2443;p139"/>
          <p:cNvPicPr preferRelativeResize="0"/>
          <p:nvPr/>
        </p:nvPicPr>
        <p:blipFill rotWithShape="1">
          <a:blip r:embed="rId3">
            <a:alphaModFix/>
          </a:blip>
          <a:srcRect b="11174" l="0" r="0" t="0"/>
          <a:stretch/>
        </p:blipFill>
        <p:spPr>
          <a:xfrm>
            <a:off x="274350" y="573880"/>
            <a:ext cx="8595298" cy="4294596"/>
          </a:xfrm>
          <a:prstGeom prst="rect">
            <a:avLst/>
          </a:prstGeom>
          <a:noFill/>
          <a:ln>
            <a:noFill/>
          </a:ln>
        </p:spPr>
      </p:pic>
      <p:sp>
        <p:nvSpPr>
          <p:cNvPr id="2444" name="Google Shape;2444;p139"/>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latin typeface="Roboto Light"/>
                <a:ea typeface="Roboto Light"/>
                <a:cs typeface="Roboto Light"/>
                <a:sym typeface="Roboto Light"/>
              </a:rPr>
              <a:t>Questions?</a:t>
            </a:r>
            <a:endParaRPr sz="6500">
              <a:latin typeface="Roboto Light"/>
              <a:ea typeface="Roboto Light"/>
              <a:cs typeface="Roboto Light"/>
              <a:sym typeface="Roboto Light"/>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49" name="Shape 2449"/>
        <p:cNvGrpSpPr/>
        <p:nvPr/>
      </p:nvGrpSpPr>
      <p:grpSpPr>
        <a:xfrm>
          <a:off x="0" y="0"/>
          <a:ext cx="0" cy="0"/>
          <a:chOff x="0" y="0"/>
          <a:chExt cx="0" cy="0"/>
        </a:xfrm>
      </p:grpSpPr>
      <p:sp>
        <p:nvSpPr>
          <p:cNvPr id="2450" name="Google Shape;2450;p1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51" name="Google Shape;2451;p1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52" name="Google Shape;2452;p1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53" name="Shape 2453"/>
        <p:cNvGrpSpPr/>
        <p:nvPr/>
      </p:nvGrpSpPr>
      <p:grpSpPr>
        <a:xfrm>
          <a:off x="0" y="0"/>
          <a:ext cx="0" cy="0"/>
          <a:chOff x="0" y="0"/>
          <a:chExt cx="0" cy="0"/>
        </a:xfrm>
      </p:grpSpPr>
      <p:sp>
        <p:nvSpPr>
          <p:cNvPr id="2454" name="Google Shape;2454;p1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55" name="Google Shape;2455;p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56" name="Shape 2456"/>
        <p:cNvGrpSpPr/>
        <p:nvPr/>
      </p:nvGrpSpPr>
      <p:grpSpPr>
        <a:xfrm>
          <a:off x="0" y="0"/>
          <a:ext cx="0" cy="0"/>
          <a:chOff x="0" y="0"/>
          <a:chExt cx="0" cy="0"/>
        </a:xfrm>
      </p:grpSpPr>
      <p:sp>
        <p:nvSpPr>
          <p:cNvPr id="2457" name="Google Shape;2457;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8" name="Google Shape;2458;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59" name="Google Shape;2459;p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8" name="Shape 68"/>
        <p:cNvGrpSpPr/>
        <p:nvPr/>
      </p:nvGrpSpPr>
      <p:grpSpPr>
        <a:xfrm>
          <a:off x="0" y="0"/>
          <a:ext cx="0" cy="0"/>
          <a:chOff x="0" y="0"/>
          <a:chExt cx="0" cy="0"/>
        </a:xfrm>
      </p:grpSpPr>
      <p:sp>
        <p:nvSpPr>
          <p:cNvPr id="69" name="Google Shape;69;p1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72" name="Google Shape;72;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 name="Google Shape;7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 name="Google Shape;7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 name="Google Shape;75;p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6" name="Google Shape;76;p15"/>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7" name="Google Shape;77;p1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1" name="Google Shape;81;p15"/>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2" name="Google Shape;82;p15"/>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83" name="Google Shape;83;p1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84" name="Google Shape;84;p1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85" name="Google Shape;85;p1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86" name="Google Shape;86;p1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60" name="Shape 2460"/>
        <p:cNvGrpSpPr/>
        <p:nvPr/>
      </p:nvGrpSpPr>
      <p:grpSpPr>
        <a:xfrm>
          <a:off x="0" y="0"/>
          <a:ext cx="0" cy="0"/>
          <a:chOff x="0" y="0"/>
          <a:chExt cx="0" cy="0"/>
        </a:xfrm>
      </p:grpSpPr>
      <p:sp>
        <p:nvSpPr>
          <p:cNvPr id="2461" name="Google Shape;2461;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2" name="Google Shape;2462;p14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63" name="Google Shape;2463;p14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64" name="Google Shape;2464;p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65" name="Shape 2465"/>
        <p:cNvGrpSpPr/>
        <p:nvPr/>
      </p:nvGrpSpPr>
      <p:grpSpPr>
        <a:xfrm>
          <a:off x="0" y="0"/>
          <a:ext cx="0" cy="0"/>
          <a:chOff x="0" y="0"/>
          <a:chExt cx="0" cy="0"/>
        </a:xfrm>
      </p:grpSpPr>
      <p:sp>
        <p:nvSpPr>
          <p:cNvPr id="2466" name="Google Shape;2466;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7" name="Google Shape;2467;p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68" name="Shape 2468"/>
        <p:cNvGrpSpPr/>
        <p:nvPr/>
      </p:nvGrpSpPr>
      <p:grpSpPr>
        <a:xfrm>
          <a:off x="0" y="0"/>
          <a:ext cx="0" cy="0"/>
          <a:chOff x="0" y="0"/>
          <a:chExt cx="0" cy="0"/>
        </a:xfrm>
      </p:grpSpPr>
      <p:sp>
        <p:nvSpPr>
          <p:cNvPr id="2469" name="Google Shape;2469;p1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70" name="Google Shape;2470;p14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71" name="Google Shape;2471;p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72" name="Shape 2472"/>
        <p:cNvGrpSpPr/>
        <p:nvPr/>
      </p:nvGrpSpPr>
      <p:grpSpPr>
        <a:xfrm>
          <a:off x="0" y="0"/>
          <a:ext cx="0" cy="0"/>
          <a:chOff x="0" y="0"/>
          <a:chExt cx="0" cy="0"/>
        </a:xfrm>
      </p:grpSpPr>
      <p:sp>
        <p:nvSpPr>
          <p:cNvPr id="2473" name="Google Shape;2473;p14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74" name="Google Shape;2474;p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75" name="Shape 2475"/>
        <p:cNvGrpSpPr/>
        <p:nvPr/>
      </p:nvGrpSpPr>
      <p:grpSpPr>
        <a:xfrm>
          <a:off x="0" y="0"/>
          <a:ext cx="0" cy="0"/>
          <a:chOff x="0" y="0"/>
          <a:chExt cx="0" cy="0"/>
        </a:xfrm>
      </p:grpSpPr>
      <p:sp>
        <p:nvSpPr>
          <p:cNvPr id="2476" name="Google Shape;2476;p1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4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78" name="Google Shape;2478;p14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79" name="Google Shape;2479;p14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80" name="Google Shape;2480;p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81" name="Shape 2481"/>
        <p:cNvGrpSpPr/>
        <p:nvPr/>
      </p:nvGrpSpPr>
      <p:grpSpPr>
        <a:xfrm>
          <a:off x="0" y="0"/>
          <a:ext cx="0" cy="0"/>
          <a:chOff x="0" y="0"/>
          <a:chExt cx="0" cy="0"/>
        </a:xfrm>
      </p:grpSpPr>
      <p:sp>
        <p:nvSpPr>
          <p:cNvPr id="2482" name="Google Shape;2482;p14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483" name="Google Shape;2483;p1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84" name="Shape 2484"/>
        <p:cNvGrpSpPr/>
        <p:nvPr/>
      </p:nvGrpSpPr>
      <p:grpSpPr>
        <a:xfrm>
          <a:off x="0" y="0"/>
          <a:ext cx="0" cy="0"/>
          <a:chOff x="0" y="0"/>
          <a:chExt cx="0" cy="0"/>
        </a:xfrm>
      </p:grpSpPr>
      <p:sp>
        <p:nvSpPr>
          <p:cNvPr id="2485" name="Google Shape;2485;p1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86" name="Google Shape;2486;p15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487" name="Google Shape;2487;p1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88" name="Shape 2488"/>
        <p:cNvGrpSpPr/>
        <p:nvPr/>
      </p:nvGrpSpPr>
      <p:grpSpPr>
        <a:xfrm>
          <a:off x="0" y="0"/>
          <a:ext cx="0" cy="0"/>
          <a:chOff x="0" y="0"/>
          <a:chExt cx="0" cy="0"/>
        </a:xfrm>
      </p:grpSpPr>
      <p:sp>
        <p:nvSpPr>
          <p:cNvPr id="2489" name="Google Shape;2489;p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490" name="Shape 2490"/>
        <p:cNvGrpSpPr/>
        <p:nvPr/>
      </p:nvGrpSpPr>
      <p:grpSpPr>
        <a:xfrm>
          <a:off x="0" y="0"/>
          <a:ext cx="0" cy="0"/>
          <a:chOff x="0" y="0"/>
          <a:chExt cx="0" cy="0"/>
        </a:xfrm>
      </p:grpSpPr>
      <p:pic>
        <p:nvPicPr>
          <p:cNvPr id="2491" name="Google Shape;2491;p1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492" name="Google Shape;2492;p15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3" name="Google Shape;2493;p15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494" name="Google Shape;2494;p15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495" name="Google Shape;2495;p15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496" name="Google Shape;2496;p15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7" name="Google Shape;2497;p15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8" name="Google Shape;2498;p15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499" name="Google Shape;2499;p15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500" name="Shape 2500"/>
        <p:cNvGrpSpPr/>
        <p:nvPr/>
      </p:nvGrpSpPr>
      <p:grpSpPr>
        <a:xfrm>
          <a:off x="0" y="0"/>
          <a:ext cx="0" cy="0"/>
          <a:chOff x="0" y="0"/>
          <a:chExt cx="0" cy="0"/>
        </a:xfrm>
      </p:grpSpPr>
      <p:sp>
        <p:nvSpPr>
          <p:cNvPr id="2501" name="Google Shape;2501;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2" name="Google Shape;2502;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2503" name="Google Shape;2503;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04" name="Google Shape;2504;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05" name="Google Shape;2505;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06" name="Google Shape;2506;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07" name="Google Shape;2507;p15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9" name="Google Shape;89;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93" name="Google Shape;93;p1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4" name="Google Shape;94;p1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 name="Google Shape;95;p1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2508" name="Shape 2508"/>
        <p:cNvGrpSpPr/>
        <p:nvPr/>
      </p:nvGrpSpPr>
      <p:grpSpPr>
        <a:xfrm>
          <a:off x="0" y="0"/>
          <a:ext cx="0" cy="0"/>
          <a:chOff x="0" y="0"/>
          <a:chExt cx="0" cy="0"/>
        </a:xfrm>
      </p:grpSpPr>
      <p:pic>
        <p:nvPicPr>
          <p:cNvPr id="2509" name="Google Shape;2509;p15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10" name="Google Shape;2510;p15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5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13" name="Google Shape;2513;p1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514" name="Google Shape;2514;p15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515" name="Google Shape;2515;p15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6" name="Google Shape;2516;p15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2517" name="Shape 2517"/>
        <p:cNvGrpSpPr/>
        <p:nvPr/>
      </p:nvGrpSpPr>
      <p:grpSpPr>
        <a:xfrm>
          <a:off x="0" y="0"/>
          <a:ext cx="0" cy="0"/>
          <a:chOff x="0" y="0"/>
          <a:chExt cx="0" cy="0"/>
        </a:xfrm>
      </p:grpSpPr>
      <p:pic>
        <p:nvPicPr>
          <p:cNvPr id="2518" name="Google Shape;2518;p15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19" name="Google Shape;2519;p15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0" name="Google Shape;2520;p15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521" name="Google Shape;2521;p15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2" name="Google Shape;2522;p15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3" name="Google Shape;2523;p15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524" name="Google Shape;2524;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25" name="Google Shape;2525;p15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526" name="Google Shape;2526;p1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27" name="Google Shape;2527;p15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2528" name="Shape 2528"/>
        <p:cNvGrpSpPr/>
        <p:nvPr/>
      </p:nvGrpSpPr>
      <p:grpSpPr>
        <a:xfrm>
          <a:off x="0" y="0"/>
          <a:ext cx="0" cy="0"/>
          <a:chOff x="0" y="0"/>
          <a:chExt cx="0" cy="0"/>
        </a:xfrm>
      </p:grpSpPr>
      <p:pic>
        <p:nvPicPr>
          <p:cNvPr id="2529" name="Google Shape;2529;p1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30" name="Google Shape;2530;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31" name="Google Shape;2531;p1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32" name="Google Shape;2532;p156"/>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533" name="Google Shape;2533;p156"/>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2534" name="Shape 2534"/>
        <p:cNvGrpSpPr/>
        <p:nvPr/>
      </p:nvGrpSpPr>
      <p:grpSpPr>
        <a:xfrm>
          <a:off x="0" y="0"/>
          <a:ext cx="0" cy="0"/>
          <a:chOff x="0" y="0"/>
          <a:chExt cx="0" cy="0"/>
        </a:xfrm>
      </p:grpSpPr>
      <p:pic>
        <p:nvPicPr>
          <p:cNvPr id="2535" name="Google Shape;2535;p15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536" name="Google Shape;2536;p15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Time to Code</a:t>
            </a:r>
            <a:endParaRPr sz="4500">
              <a:latin typeface="Inconsolata"/>
              <a:ea typeface="Inconsolata"/>
              <a:cs typeface="Inconsolata"/>
              <a:sym typeface="Inconsolata"/>
            </a:endParaRPr>
          </a:p>
        </p:txBody>
      </p:sp>
      <p:sp>
        <p:nvSpPr>
          <p:cNvPr id="2537" name="Google Shape;2537;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2538" name="Shape 2538"/>
        <p:cNvGrpSpPr/>
        <p:nvPr/>
      </p:nvGrpSpPr>
      <p:grpSpPr>
        <a:xfrm>
          <a:off x="0" y="0"/>
          <a:ext cx="0" cy="0"/>
          <a:chOff x="0" y="0"/>
          <a:chExt cx="0" cy="0"/>
        </a:xfrm>
      </p:grpSpPr>
      <p:pic>
        <p:nvPicPr>
          <p:cNvPr id="2539" name="Google Shape;2539;p1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40" name="Google Shape;2540;p15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41" name="Google Shape;2541;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42" name="Google Shape;2542;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543" name="Shape 2543"/>
        <p:cNvGrpSpPr/>
        <p:nvPr/>
      </p:nvGrpSpPr>
      <p:grpSpPr>
        <a:xfrm>
          <a:off x="0" y="0"/>
          <a:ext cx="0" cy="0"/>
          <a:chOff x="0" y="0"/>
          <a:chExt cx="0" cy="0"/>
        </a:xfrm>
      </p:grpSpPr>
      <p:pic>
        <p:nvPicPr>
          <p:cNvPr id="2544" name="Google Shape;2544;p1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45" name="Google Shape;2545;p1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546" name="Google Shape;2546;p15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547" name="Google Shape;2547;p159"/>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550" name="Shape 2550"/>
        <p:cNvGrpSpPr/>
        <p:nvPr/>
      </p:nvGrpSpPr>
      <p:grpSpPr>
        <a:xfrm>
          <a:off x="0" y="0"/>
          <a:ext cx="0" cy="0"/>
          <a:chOff x="0" y="0"/>
          <a:chExt cx="0" cy="0"/>
        </a:xfrm>
      </p:grpSpPr>
      <p:pic>
        <p:nvPicPr>
          <p:cNvPr id="2551" name="Google Shape;2551;p1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52" name="Google Shape;2552;p16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6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
        <p:nvSpPr>
          <p:cNvPr id="2554" name="Google Shape;2554;p16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555" name="Google Shape;2555;p16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556" name="Google Shape;2556;p16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7" name="Google Shape;2557;p16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8" name="Google Shape;2558;p16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59" name="Google Shape;2559;p161"/>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560" name="Shape 2560"/>
        <p:cNvGrpSpPr/>
        <p:nvPr/>
      </p:nvGrpSpPr>
      <p:grpSpPr>
        <a:xfrm>
          <a:off x="0" y="0"/>
          <a:ext cx="0" cy="0"/>
          <a:chOff x="0" y="0"/>
          <a:chExt cx="0" cy="0"/>
        </a:xfrm>
      </p:grpSpPr>
      <p:pic>
        <p:nvPicPr>
          <p:cNvPr id="2561" name="Google Shape;2561;p1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62" name="Google Shape;2562;p16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6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564" name="Google Shape;2564;p16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565" name="Google Shape;2565;p16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6" name="Google Shape;2566;p16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7" name="Google Shape;2567;p16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68" name="Google Shape;2568;p162"/>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569" name="Google Shape;2569;p16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570" name="Shape 2570"/>
        <p:cNvGrpSpPr/>
        <p:nvPr/>
      </p:nvGrpSpPr>
      <p:grpSpPr>
        <a:xfrm>
          <a:off x="0" y="0"/>
          <a:ext cx="0" cy="0"/>
          <a:chOff x="0" y="0"/>
          <a:chExt cx="0" cy="0"/>
        </a:xfrm>
      </p:grpSpPr>
      <p:pic>
        <p:nvPicPr>
          <p:cNvPr id="2571" name="Google Shape;2571;p1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72" name="Google Shape;2572;p16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6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574" name="Google Shape;2574;p16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575" name="Google Shape;2575;p16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6" name="Google Shape;2576;p16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7" name="Google Shape;2577;p16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78" name="Google Shape;2578;p163"/>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579" name="Google Shape;2579;p163"/>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580" name="Shape 2580"/>
        <p:cNvGrpSpPr/>
        <p:nvPr/>
      </p:nvGrpSpPr>
      <p:grpSpPr>
        <a:xfrm>
          <a:off x="0" y="0"/>
          <a:ext cx="0" cy="0"/>
          <a:chOff x="0" y="0"/>
          <a:chExt cx="0" cy="0"/>
        </a:xfrm>
      </p:grpSpPr>
      <p:pic>
        <p:nvPicPr>
          <p:cNvPr id="2581" name="Google Shape;2581;p1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82" name="Google Shape;2582;p1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3" name="Google Shape;2583;p1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584" name="Google Shape;2584;p164"/>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585" name="Google Shape;2585;p16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586" name="Google Shape;2586;p16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7" name="Google Shape;2587;p16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8" name="Google Shape;2588;p16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589" name="Google Shape;2589;p16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 name="Google Shape;98;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00" name="Google Shape;100;p1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3" name="Google Shape;10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5" name="Google Shape;105;p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6" name="Google Shape;106;p1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2590" name="Shape 2590"/>
        <p:cNvGrpSpPr/>
        <p:nvPr/>
      </p:nvGrpSpPr>
      <p:grpSpPr>
        <a:xfrm>
          <a:off x="0" y="0"/>
          <a:ext cx="0" cy="0"/>
          <a:chOff x="0" y="0"/>
          <a:chExt cx="0" cy="0"/>
        </a:xfrm>
      </p:grpSpPr>
      <p:pic>
        <p:nvPicPr>
          <p:cNvPr id="2591" name="Google Shape;2591;p1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592" name="Google Shape;2592;p1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3" name="Google Shape;2593;p16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594" name="Google Shape;2594;p16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595" name="Google Shape;2595;p16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6" name="Google Shape;2596;p16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7" name="Google Shape;2597;p16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598" name="Google Shape;2598;p16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2599" name="Google Shape;2599;p165"/>
          <p:cNvPicPr preferRelativeResize="0"/>
          <p:nvPr/>
        </p:nvPicPr>
        <p:blipFill>
          <a:blip r:embed="rId4">
            <a:alphaModFix/>
          </a:blip>
          <a:stretch>
            <a:fillRect/>
          </a:stretch>
        </p:blipFill>
        <p:spPr>
          <a:xfrm>
            <a:off x="485250" y="885450"/>
            <a:ext cx="2659800" cy="2279350"/>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2600" name="Shape 2600"/>
        <p:cNvGrpSpPr/>
        <p:nvPr/>
      </p:nvGrpSpPr>
      <p:grpSpPr>
        <a:xfrm>
          <a:off x="0" y="0"/>
          <a:ext cx="0" cy="0"/>
          <a:chOff x="0" y="0"/>
          <a:chExt cx="0" cy="0"/>
        </a:xfrm>
      </p:grpSpPr>
      <p:pic>
        <p:nvPicPr>
          <p:cNvPr id="2601" name="Google Shape;2601;p1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602" name="Google Shape;2602;p1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3" name="Google Shape;2603;p16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604" name="Google Shape;2604;p16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605" name="Google Shape;2605;p16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6" name="Google Shape;2606;p16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7" name="Google Shape;2607;p16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608" name="Google Shape;2608;p166"/>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2609" name="Google Shape;2609;p166"/>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itle Slide:DigitalMarketing Worksheets">
  <p:cSld name="CUSTOM_6">
    <p:spTree>
      <p:nvGrpSpPr>
        <p:cNvPr id="2610" name="Shape 2610"/>
        <p:cNvGrpSpPr/>
        <p:nvPr/>
      </p:nvGrpSpPr>
      <p:grpSpPr>
        <a:xfrm>
          <a:off x="0" y="0"/>
          <a:ext cx="0" cy="0"/>
          <a:chOff x="0" y="0"/>
          <a:chExt cx="0" cy="0"/>
        </a:xfrm>
      </p:grpSpPr>
      <p:pic>
        <p:nvPicPr>
          <p:cNvPr id="2611" name="Google Shape;2611;p167"/>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2612" name="Google Shape;2612;p167"/>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2613" name="Google Shape;2613;p1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4" name="Google Shape;2614;p167"/>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615" name="Google Shape;2615;p16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616" name="Google Shape;2616;p167"/>
          <p:cNvSpPr txBox="1"/>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spcBef>
                <a:spcPts val="0"/>
              </a:spcBef>
              <a:spcAft>
                <a:spcPts val="0"/>
              </a:spcAft>
              <a:buNone/>
            </a:pPr>
            <a:r>
              <a:t/>
            </a:r>
            <a:endParaRPr>
              <a:latin typeface="Roboto Medium"/>
              <a:ea typeface="Roboto Medium"/>
              <a:cs typeface="Roboto Medium"/>
              <a:sym typeface="Roboto Medium"/>
            </a:endParaRPr>
          </a:p>
        </p:txBody>
      </p:sp>
      <p:sp>
        <p:nvSpPr>
          <p:cNvPr id="2617" name="Google Shape;2617;p167"/>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2618" name="Google Shape;2618;p167"/>
          <p:cNvSpPr txBox="1"/>
          <p:nvPr>
            <p:ph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9" name="Google Shape;2619;p167"/>
          <p:cNvSpPr txBox="1"/>
          <p:nvPr>
            <p:ph idx="2"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2620" name="Shape 2620"/>
        <p:cNvGrpSpPr/>
        <p:nvPr/>
      </p:nvGrpSpPr>
      <p:grpSpPr>
        <a:xfrm>
          <a:off x="0" y="0"/>
          <a:ext cx="0" cy="0"/>
          <a:chOff x="0" y="0"/>
          <a:chExt cx="0" cy="0"/>
        </a:xfrm>
      </p:grpSpPr>
      <p:pic>
        <p:nvPicPr>
          <p:cNvPr id="2621" name="Google Shape;2621;p1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22" name="Google Shape;2622;p16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23" name="Google Shape;2623;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24" name="Google Shape;2624;p1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2625" name="Shape 2625"/>
        <p:cNvGrpSpPr/>
        <p:nvPr/>
      </p:nvGrpSpPr>
      <p:grpSpPr>
        <a:xfrm>
          <a:off x="0" y="0"/>
          <a:ext cx="0" cy="0"/>
          <a:chOff x="0" y="0"/>
          <a:chExt cx="0" cy="0"/>
        </a:xfrm>
      </p:grpSpPr>
      <p:pic>
        <p:nvPicPr>
          <p:cNvPr id="2626" name="Google Shape;2626;p1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27" name="Google Shape;2627;p16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28" name="Google Shape;2628;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29" name="Google Shape;2629;p1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630" name="Shape 2630"/>
        <p:cNvGrpSpPr/>
        <p:nvPr/>
      </p:nvGrpSpPr>
      <p:grpSpPr>
        <a:xfrm>
          <a:off x="0" y="0"/>
          <a:ext cx="0" cy="0"/>
          <a:chOff x="0" y="0"/>
          <a:chExt cx="0" cy="0"/>
        </a:xfrm>
      </p:grpSpPr>
      <p:sp>
        <p:nvSpPr>
          <p:cNvPr id="2631" name="Google Shape;2631;p1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2" name="Google Shape;2632;p1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33" name="Google Shape;2633;p1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4" name="Google Shape;2634;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35" name="Google Shape;2635;p1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36" name="Google Shape;2636;p1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7" name="Google Shape;2637;p17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2638" name="Shape 2638"/>
        <p:cNvGrpSpPr/>
        <p:nvPr/>
      </p:nvGrpSpPr>
      <p:grpSpPr>
        <a:xfrm>
          <a:off x="0" y="0"/>
          <a:ext cx="0" cy="0"/>
          <a:chOff x="0" y="0"/>
          <a:chExt cx="0" cy="0"/>
        </a:xfrm>
      </p:grpSpPr>
      <p:pic>
        <p:nvPicPr>
          <p:cNvPr id="2639" name="Google Shape;2639;p17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640" name="Google Shape;2640;p17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1" name="Google Shape;2641;p17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642" name="Google Shape;2642;p17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3" name="Google Shape;2643;p17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4" name="Google Shape;2644;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45" name="Google Shape;2645;p1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646" name="Google Shape;2646;p1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47" name="Google Shape;2647;p17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2648" name="Shape 2648"/>
        <p:cNvGrpSpPr/>
        <p:nvPr/>
      </p:nvGrpSpPr>
      <p:grpSpPr>
        <a:xfrm>
          <a:off x="0" y="0"/>
          <a:ext cx="0" cy="0"/>
          <a:chOff x="0" y="0"/>
          <a:chExt cx="0" cy="0"/>
        </a:xfrm>
      </p:grpSpPr>
      <p:pic>
        <p:nvPicPr>
          <p:cNvPr id="2649" name="Google Shape;2649;p1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50" name="Google Shape;2650;p17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51" name="Google Shape;2651;p17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652" name="Google Shape;2652;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53" name="Google Shape;2653;p1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2654" name="Shape 2654"/>
        <p:cNvGrpSpPr/>
        <p:nvPr/>
      </p:nvGrpSpPr>
      <p:grpSpPr>
        <a:xfrm>
          <a:off x="0" y="0"/>
          <a:ext cx="0" cy="0"/>
          <a:chOff x="0" y="0"/>
          <a:chExt cx="0" cy="0"/>
        </a:xfrm>
      </p:grpSpPr>
      <p:pic>
        <p:nvPicPr>
          <p:cNvPr id="2655" name="Google Shape;2655;p17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56" name="Google Shape;2656;p17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7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59" name="Google Shape;2659;p17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660" name="Google Shape;2660;p1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61" name="Google Shape;2661;p17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662" name="Google Shape;2662;p17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2663" name="Shape 2663"/>
        <p:cNvGrpSpPr/>
        <p:nvPr/>
      </p:nvGrpSpPr>
      <p:grpSpPr>
        <a:xfrm>
          <a:off x="0" y="0"/>
          <a:ext cx="0" cy="0"/>
          <a:chOff x="0" y="0"/>
          <a:chExt cx="0" cy="0"/>
        </a:xfrm>
      </p:grpSpPr>
      <p:pic>
        <p:nvPicPr>
          <p:cNvPr id="2664" name="Google Shape;2664;p17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65" name="Google Shape;2665;p17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6" name="Google Shape;2666;p17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67" name="Google Shape;2667;p17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8" name="Google Shape;2668;p17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9" name="Google Shape;2669;p17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670" name="Google Shape;2670;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71" name="Google Shape;2671;p17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672" name="Google Shape;2672;p1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3" name="Google Shape;2673;p17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1" name="Google Shape;111;p1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3" name="Google Shape;113;p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4" name="Google Shape;114;p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5" name="Google Shape;115;p1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1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1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8" name="Google Shape;118;p19"/>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2674" name="Shape 2674"/>
        <p:cNvGrpSpPr/>
        <p:nvPr/>
      </p:nvGrpSpPr>
      <p:grpSpPr>
        <a:xfrm>
          <a:off x="0" y="0"/>
          <a:ext cx="0" cy="0"/>
          <a:chOff x="0" y="0"/>
          <a:chExt cx="0" cy="0"/>
        </a:xfrm>
      </p:grpSpPr>
      <p:pic>
        <p:nvPicPr>
          <p:cNvPr id="2675" name="Google Shape;2675;p17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676" name="Google Shape;2676;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77" name="Google Shape;2677;p1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8" name="Google Shape;2678;p1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9" name="Google Shape;2679;p1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0" name="Google Shape;2680;p17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681" name="Google Shape;2681;p1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82" name="Google Shape;2682;p17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3" name="Google Shape;2683;p17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2684" name="Shape 2684"/>
        <p:cNvGrpSpPr/>
        <p:nvPr/>
      </p:nvGrpSpPr>
      <p:grpSpPr>
        <a:xfrm>
          <a:off x="0" y="0"/>
          <a:ext cx="0" cy="0"/>
          <a:chOff x="0" y="0"/>
          <a:chExt cx="0" cy="0"/>
        </a:xfrm>
      </p:grpSpPr>
      <p:pic>
        <p:nvPicPr>
          <p:cNvPr id="2685" name="Google Shape;2685;p17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686" name="Google Shape;2686;p17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7" name="Google Shape;2687;p17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688" name="Google Shape;2688;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89" name="Google Shape;2689;p17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0" name="Google Shape;2690;p17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1" name="Google Shape;2691;p17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692" name="Google Shape;2692;p1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93" name="Google Shape;2693;p17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2694" name="Shape 2694"/>
        <p:cNvGrpSpPr/>
        <p:nvPr/>
      </p:nvGrpSpPr>
      <p:grpSpPr>
        <a:xfrm>
          <a:off x="0" y="0"/>
          <a:ext cx="0" cy="0"/>
          <a:chOff x="0" y="0"/>
          <a:chExt cx="0" cy="0"/>
        </a:xfrm>
      </p:grpSpPr>
      <p:sp>
        <p:nvSpPr>
          <p:cNvPr id="2695" name="Google Shape;2695;p17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6" name="Google Shape;2696;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97" name="Google Shape;2697;p1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8" name="Google Shape;2698;p17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699" name="Google Shape;2699;p17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0" name="Google Shape;2700;p17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01" name="Google Shape;2701;p1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02" name="Google Shape;2702;p17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03" name="Google Shape;2703;p17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2704" name="Shape 2704"/>
        <p:cNvGrpSpPr/>
        <p:nvPr/>
      </p:nvGrpSpPr>
      <p:grpSpPr>
        <a:xfrm>
          <a:off x="0" y="0"/>
          <a:ext cx="0" cy="0"/>
          <a:chOff x="0" y="0"/>
          <a:chExt cx="0" cy="0"/>
        </a:xfrm>
      </p:grpSpPr>
      <p:pic>
        <p:nvPicPr>
          <p:cNvPr id="2705" name="Google Shape;2705;p17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706" name="Google Shape;2706;p17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7" name="Google Shape;2707;p17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708" name="Google Shape;2708;p17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9" name="Google Shape;2709;p17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710" name="Google Shape;2710;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711" name="Google Shape;2711;p17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2" name="Google Shape;2712;p17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713" name="Google Shape;2713;p1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4" name="Google Shape;2714;p17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2715" name="Shape 2715"/>
        <p:cNvGrpSpPr/>
        <p:nvPr/>
      </p:nvGrpSpPr>
      <p:grpSpPr>
        <a:xfrm>
          <a:off x="0" y="0"/>
          <a:ext cx="0" cy="0"/>
          <a:chOff x="0" y="0"/>
          <a:chExt cx="0" cy="0"/>
        </a:xfrm>
      </p:grpSpPr>
      <p:sp>
        <p:nvSpPr>
          <p:cNvPr id="2716" name="Google Shape;2716;p17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717" name="Google Shape;2717;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18" name="Google Shape;2718;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719" name="Google Shape;2719;p17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720" name="Google Shape;2720;p1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1" name="Google Shape;2721;p17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2" name="Google Shape;2722;p1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3" name="Google Shape;2723;p17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4" name="Google Shape;2724;p17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2725" name="Shape 2725"/>
        <p:cNvGrpSpPr/>
        <p:nvPr/>
      </p:nvGrpSpPr>
      <p:grpSpPr>
        <a:xfrm>
          <a:off x="0" y="0"/>
          <a:ext cx="0" cy="0"/>
          <a:chOff x="0" y="0"/>
          <a:chExt cx="0" cy="0"/>
        </a:xfrm>
      </p:grpSpPr>
      <p:sp>
        <p:nvSpPr>
          <p:cNvPr id="2726" name="Google Shape;2726;p1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8" name="Google Shape;2728;p1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9" name="Google Shape;2729;p1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0" name="Google Shape;2730;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31" name="Google Shape;2731;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2" name="Google Shape;2732;p1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33" name="Google Shape;2733;p180"/>
          <p:cNvGrpSpPr/>
          <p:nvPr/>
        </p:nvGrpSpPr>
        <p:grpSpPr>
          <a:xfrm>
            <a:off x="457200" y="1378813"/>
            <a:ext cx="776889" cy="621300"/>
            <a:chOff x="457200" y="1378813"/>
            <a:chExt cx="776889" cy="621300"/>
          </a:xfrm>
        </p:grpSpPr>
        <p:sp>
          <p:nvSpPr>
            <p:cNvPr id="2734" name="Google Shape;2734;p18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735" name="Google Shape;2735;p18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180"/>
          <p:cNvGrpSpPr/>
          <p:nvPr/>
        </p:nvGrpSpPr>
        <p:grpSpPr>
          <a:xfrm>
            <a:off x="457200" y="2228725"/>
            <a:ext cx="776889" cy="621300"/>
            <a:chOff x="457200" y="1378813"/>
            <a:chExt cx="776889" cy="621300"/>
          </a:xfrm>
        </p:grpSpPr>
        <p:sp>
          <p:nvSpPr>
            <p:cNvPr id="2737" name="Google Shape;2737;p18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738" name="Google Shape;2738;p18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180"/>
          <p:cNvGrpSpPr/>
          <p:nvPr/>
        </p:nvGrpSpPr>
        <p:grpSpPr>
          <a:xfrm>
            <a:off x="457200" y="3073850"/>
            <a:ext cx="776889" cy="621300"/>
            <a:chOff x="457200" y="1378813"/>
            <a:chExt cx="776889" cy="621300"/>
          </a:xfrm>
        </p:grpSpPr>
        <p:sp>
          <p:nvSpPr>
            <p:cNvPr id="2740" name="Google Shape;2740;p18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41" name="Google Shape;2741;p18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2" name="Google Shape;2742;p180"/>
          <p:cNvGrpSpPr/>
          <p:nvPr/>
        </p:nvGrpSpPr>
        <p:grpSpPr>
          <a:xfrm>
            <a:off x="457200" y="3923750"/>
            <a:ext cx="776889" cy="621300"/>
            <a:chOff x="457200" y="1378813"/>
            <a:chExt cx="776889" cy="621300"/>
          </a:xfrm>
        </p:grpSpPr>
        <p:sp>
          <p:nvSpPr>
            <p:cNvPr id="2743" name="Google Shape;2743;p18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44" name="Google Shape;2744;p18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5" name="Google Shape;2745;p180"/>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6" name="Google Shape;2746;p1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8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0" name="Google Shape;2750;p18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1" name="Google Shape;2751;p18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752" name="Shape 2752"/>
        <p:cNvGrpSpPr/>
        <p:nvPr/>
      </p:nvGrpSpPr>
      <p:grpSpPr>
        <a:xfrm>
          <a:off x="0" y="0"/>
          <a:ext cx="0" cy="0"/>
          <a:chOff x="0" y="0"/>
          <a:chExt cx="0" cy="0"/>
        </a:xfrm>
      </p:grpSpPr>
      <p:sp>
        <p:nvSpPr>
          <p:cNvPr id="2753" name="Google Shape;2753;p18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5" name="Google Shape;2755;p1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56" name="Google Shape;2756;p1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57" name="Google Shape;2757;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8" name="Google Shape;2758;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9" name="Google Shape;2759;p1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0" name="Google Shape;2760;p181"/>
          <p:cNvGrpSpPr/>
          <p:nvPr/>
        </p:nvGrpSpPr>
        <p:grpSpPr>
          <a:xfrm>
            <a:off x="457200" y="1300225"/>
            <a:ext cx="776889" cy="621300"/>
            <a:chOff x="457200" y="1378813"/>
            <a:chExt cx="776889" cy="621300"/>
          </a:xfrm>
        </p:grpSpPr>
        <p:sp>
          <p:nvSpPr>
            <p:cNvPr id="2761" name="Google Shape;2761;p18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762" name="Google Shape;2762;p18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181"/>
          <p:cNvGrpSpPr/>
          <p:nvPr/>
        </p:nvGrpSpPr>
        <p:grpSpPr>
          <a:xfrm>
            <a:off x="457200" y="2000125"/>
            <a:ext cx="776889" cy="621300"/>
            <a:chOff x="457200" y="1378813"/>
            <a:chExt cx="776889" cy="621300"/>
          </a:xfrm>
        </p:grpSpPr>
        <p:sp>
          <p:nvSpPr>
            <p:cNvPr id="2764" name="Google Shape;2764;p18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765" name="Google Shape;2765;p18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181"/>
          <p:cNvGrpSpPr/>
          <p:nvPr/>
        </p:nvGrpSpPr>
        <p:grpSpPr>
          <a:xfrm>
            <a:off x="457200" y="2692850"/>
            <a:ext cx="776889" cy="621300"/>
            <a:chOff x="457200" y="1378813"/>
            <a:chExt cx="776889" cy="621300"/>
          </a:xfrm>
        </p:grpSpPr>
        <p:sp>
          <p:nvSpPr>
            <p:cNvPr id="2767" name="Google Shape;2767;p18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68" name="Google Shape;2768;p18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9" name="Google Shape;2769;p181"/>
          <p:cNvGrpSpPr/>
          <p:nvPr/>
        </p:nvGrpSpPr>
        <p:grpSpPr>
          <a:xfrm>
            <a:off x="457200" y="3390350"/>
            <a:ext cx="776889" cy="621300"/>
            <a:chOff x="457200" y="1378813"/>
            <a:chExt cx="776889" cy="621300"/>
          </a:xfrm>
        </p:grpSpPr>
        <p:sp>
          <p:nvSpPr>
            <p:cNvPr id="2770" name="Google Shape;2770;p18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71" name="Google Shape;2771;p18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2" name="Google Shape;2772;p18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3" name="Google Shape;2773;p18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8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8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8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7" name="Google Shape;2777;p18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8" name="Google Shape;2778;p18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79" name="Google Shape;2779;p181"/>
          <p:cNvGrpSpPr/>
          <p:nvPr/>
        </p:nvGrpSpPr>
        <p:grpSpPr>
          <a:xfrm>
            <a:off x="469500" y="4083075"/>
            <a:ext cx="776889" cy="621300"/>
            <a:chOff x="457200" y="1378813"/>
            <a:chExt cx="776889" cy="621300"/>
          </a:xfrm>
        </p:grpSpPr>
        <p:sp>
          <p:nvSpPr>
            <p:cNvPr id="2780" name="Google Shape;2780;p18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81" name="Google Shape;2781;p18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2" name="Google Shape;2782;p18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8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784" name="Shape 2784"/>
        <p:cNvGrpSpPr/>
        <p:nvPr/>
      </p:nvGrpSpPr>
      <p:grpSpPr>
        <a:xfrm>
          <a:off x="0" y="0"/>
          <a:ext cx="0" cy="0"/>
          <a:chOff x="0" y="0"/>
          <a:chExt cx="0" cy="0"/>
        </a:xfrm>
      </p:grpSpPr>
      <p:sp>
        <p:nvSpPr>
          <p:cNvPr id="2785" name="Google Shape;2785;p18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8" name="Google Shape;2788;p1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9" name="Google Shape;2789;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90" name="Google Shape;2790;p1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91" name="Google Shape;2791;p1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92" name="Google Shape;2792;p182"/>
          <p:cNvGrpSpPr/>
          <p:nvPr/>
        </p:nvGrpSpPr>
        <p:grpSpPr>
          <a:xfrm>
            <a:off x="457200" y="1237825"/>
            <a:ext cx="776900" cy="486300"/>
            <a:chOff x="457200" y="1466425"/>
            <a:chExt cx="776900" cy="486300"/>
          </a:xfrm>
        </p:grpSpPr>
        <p:sp>
          <p:nvSpPr>
            <p:cNvPr id="2793" name="Google Shape;2793;p1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4" name="Google Shape;2794;p1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18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6" name="Google Shape;2796;p18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7" name="Google Shape;2797;p182"/>
          <p:cNvGrpSpPr/>
          <p:nvPr/>
        </p:nvGrpSpPr>
        <p:grpSpPr>
          <a:xfrm>
            <a:off x="457200" y="1828900"/>
            <a:ext cx="776900" cy="486300"/>
            <a:chOff x="457200" y="1466425"/>
            <a:chExt cx="776900" cy="486300"/>
          </a:xfrm>
        </p:grpSpPr>
        <p:sp>
          <p:nvSpPr>
            <p:cNvPr id="2798" name="Google Shape;2798;p1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99" name="Google Shape;2799;p1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0" name="Google Shape;2800;p18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1" name="Google Shape;2801;p182"/>
          <p:cNvGrpSpPr/>
          <p:nvPr/>
        </p:nvGrpSpPr>
        <p:grpSpPr>
          <a:xfrm>
            <a:off x="457200" y="2419975"/>
            <a:ext cx="776900" cy="486300"/>
            <a:chOff x="457200" y="1466425"/>
            <a:chExt cx="776900" cy="486300"/>
          </a:xfrm>
        </p:grpSpPr>
        <p:sp>
          <p:nvSpPr>
            <p:cNvPr id="2802" name="Google Shape;2802;p1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03" name="Google Shape;2803;p1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4" name="Google Shape;2804;p18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5" name="Google Shape;2805;p182"/>
          <p:cNvGrpSpPr/>
          <p:nvPr/>
        </p:nvGrpSpPr>
        <p:grpSpPr>
          <a:xfrm>
            <a:off x="457200" y="3011050"/>
            <a:ext cx="776900" cy="486300"/>
            <a:chOff x="457200" y="1466425"/>
            <a:chExt cx="776900" cy="486300"/>
          </a:xfrm>
        </p:grpSpPr>
        <p:sp>
          <p:nvSpPr>
            <p:cNvPr id="2806" name="Google Shape;2806;p1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07" name="Google Shape;2807;p1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8" name="Google Shape;2808;p18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9" name="Google Shape;2809;p182"/>
          <p:cNvGrpSpPr/>
          <p:nvPr/>
        </p:nvGrpSpPr>
        <p:grpSpPr>
          <a:xfrm>
            <a:off x="457200" y="3602137"/>
            <a:ext cx="776900" cy="486300"/>
            <a:chOff x="457200" y="1466425"/>
            <a:chExt cx="776900" cy="486300"/>
          </a:xfrm>
        </p:grpSpPr>
        <p:sp>
          <p:nvSpPr>
            <p:cNvPr id="2810" name="Google Shape;2810;p1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11" name="Google Shape;2811;p1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2" name="Google Shape;2812;p18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3" name="Google Shape;2813;p182"/>
          <p:cNvGrpSpPr/>
          <p:nvPr/>
        </p:nvGrpSpPr>
        <p:grpSpPr>
          <a:xfrm>
            <a:off x="457200" y="4193262"/>
            <a:ext cx="776900" cy="486300"/>
            <a:chOff x="457200" y="1466425"/>
            <a:chExt cx="776900" cy="486300"/>
          </a:xfrm>
        </p:grpSpPr>
        <p:sp>
          <p:nvSpPr>
            <p:cNvPr id="2814" name="Google Shape;2814;p18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15" name="Google Shape;2815;p18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6" name="Google Shape;2816;p18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7" name="Google Shape;2817;p18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8" name="Google Shape;2818;p18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9" name="Google Shape;2819;p18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0" name="Google Shape;2820;p18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821" name="Shape 2821"/>
        <p:cNvGrpSpPr/>
        <p:nvPr/>
      </p:nvGrpSpPr>
      <p:grpSpPr>
        <a:xfrm>
          <a:off x="0" y="0"/>
          <a:ext cx="0" cy="0"/>
          <a:chOff x="0" y="0"/>
          <a:chExt cx="0" cy="0"/>
        </a:xfrm>
      </p:grpSpPr>
      <p:sp>
        <p:nvSpPr>
          <p:cNvPr id="2822" name="Google Shape;2822;p18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4" name="Google Shape;2824;p1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5" name="Google Shape;2825;p1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26" name="Google Shape;2826;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27" name="Google Shape;2827;p1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28" name="Google Shape;2828;p1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29" name="Google Shape;2829;p183"/>
          <p:cNvGrpSpPr/>
          <p:nvPr/>
        </p:nvGrpSpPr>
        <p:grpSpPr>
          <a:xfrm>
            <a:off x="457200" y="1237825"/>
            <a:ext cx="776900" cy="486300"/>
            <a:chOff x="457200" y="1466425"/>
            <a:chExt cx="776900" cy="486300"/>
          </a:xfrm>
        </p:grpSpPr>
        <p:sp>
          <p:nvSpPr>
            <p:cNvPr id="2830" name="Google Shape;2830;p18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31" name="Google Shape;2831;p18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2" name="Google Shape;2832;p18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3" name="Google Shape;2833;p18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4" name="Google Shape;2834;p183"/>
          <p:cNvGrpSpPr/>
          <p:nvPr/>
        </p:nvGrpSpPr>
        <p:grpSpPr>
          <a:xfrm>
            <a:off x="457200" y="1828900"/>
            <a:ext cx="776900" cy="486300"/>
            <a:chOff x="457200" y="1466425"/>
            <a:chExt cx="776900" cy="486300"/>
          </a:xfrm>
        </p:grpSpPr>
        <p:sp>
          <p:nvSpPr>
            <p:cNvPr id="2835" name="Google Shape;2835;p18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6" name="Google Shape;2836;p18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7" name="Google Shape;2837;p18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8" name="Google Shape;2838;p183"/>
          <p:cNvGrpSpPr/>
          <p:nvPr/>
        </p:nvGrpSpPr>
        <p:grpSpPr>
          <a:xfrm>
            <a:off x="457200" y="2419975"/>
            <a:ext cx="776900" cy="486300"/>
            <a:chOff x="457200" y="1466425"/>
            <a:chExt cx="776900" cy="486300"/>
          </a:xfrm>
        </p:grpSpPr>
        <p:sp>
          <p:nvSpPr>
            <p:cNvPr id="2839" name="Google Shape;2839;p18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40" name="Google Shape;2840;p18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1" name="Google Shape;2841;p18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2" name="Google Shape;2842;p183"/>
          <p:cNvGrpSpPr/>
          <p:nvPr/>
        </p:nvGrpSpPr>
        <p:grpSpPr>
          <a:xfrm>
            <a:off x="457200" y="3011050"/>
            <a:ext cx="776900" cy="486300"/>
            <a:chOff x="457200" y="1466425"/>
            <a:chExt cx="776900" cy="486300"/>
          </a:xfrm>
        </p:grpSpPr>
        <p:sp>
          <p:nvSpPr>
            <p:cNvPr id="2843" name="Google Shape;2843;p18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4" name="Google Shape;2844;p18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5" name="Google Shape;2845;p18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6" name="Google Shape;2846;p183"/>
          <p:cNvGrpSpPr/>
          <p:nvPr/>
        </p:nvGrpSpPr>
        <p:grpSpPr>
          <a:xfrm>
            <a:off x="457200" y="3602137"/>
            <a:ext cx="776900" cy="486300"/>
            <a:chOff x="457200" y="1466425"/>
            <a:chExt cx="776900" cy="486300"/>
          </a:xfrm>
        </p:grpSpPr>
        <p:sp>
          <p:nvSpPr>
            <p:cNvPr id="2847" name="Google Shape;2847;p18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48" name="Google Shape;2848;p18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9" name="Google Shape;2849;p18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0" name="Google Shape;2850;p183"/>
          <p:cNvGrpSpPr/>
          <p:nvPr/>
        </p:nvGrpSpPr>
        <p:grpSpPr>
          <a:xfrm>
            <a:off x="457200" y="4193262"/>
            <a:ext cx="776900" cy="486300"/>
            <a:chOff x="457200" y="1466425"/>
            <a:chExt cx="776900" cy="486300"/>
          </a:xfrm>
        </p:grpSpPr>
        <p:sp>
          <p:nvSpPr>
            <p:cNvPr id="2851" name="Google Shape;2851;p18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52" name="Google Shape;2852;p18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3" name="Google Shape;2853;p18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4" name="Google Shape;2854;p18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5" name="Google Shape;2855;p18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6" name="Google Shape;2856;p18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7" name="Google Shape;2857;p18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2858" name="Shape 2858"/>
        <p:cNvGrpSpPr/>
        <p:nvPr/>
      </p:nvGrpSpPr>
      <p:grpSpPr>
        <a:xfrm>
          <a:off x="0" y="0"/>
          <a:ext cx="0" cy="0"/>
          <a:chOff x="0" y="0"/>
          <a:chExt cx="0" cy="0"/>
        </a:xfrm>
      </p:grpSpPr>
      <p:sp>
        <p:nvSpPr>
          <p:cNvPr id="2859" name="Google Shape;2859;p18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1" name="Google Shape;2861;p1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2" name="Google Shape;2862;p1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63" name="Google Shape;2863;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64" name="Google Shape;2864;p1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65" name="Google Shape;2865;p1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66" name="Google Shape;2866;p184"/>
          <p:cNvGrpSpPr/>
          <p:nvPr/>
        </p:nvGrpSpPr>
        <p:grpSpPr>
          <a:xfrm>
            <a:off x="457222" y="1149803"/>
            <a:ext cx="713194" cy="446423"/>
            <a:chOff x="457200" y="1466425"/>
            <a:chExt cx="776900" cy="486300"/>
          </a:xfrm>
        </p:grpSpPr>
        <p:sp>
          <p:nvSpPr>
            <p:cNvPr id="2867" name="Google Shape;2867;p1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868" name="Google Shape;2868;p1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9" name="Google Shape;2869;p18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0" name="Google Shape;2870;p18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1" name="Google Shape;2871;p184"/>
          <p:cNvGrpSpPr/>
          <p:nvPr/>
        </p:nvGrpSpPr>
        <p:grpSpPr>
          <a:xfrm>
            <a:off x="457222" y="1672428"/>
            <a:ext cx="713194" cy="446423"/>
            <a:chOff x="457200" y="1466425"/>
            <a:chExt cx="776900" cy="486300"/>
          </a:xfrm>
        </p:grpSpPr>
        <p:sp>
          <p:nvSpPr>
            <p:cNvPr id="2872" name="Google Shape;2872;p1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873" name="Google Shape;2873;p1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4" name="Google Shape;2874;p18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5" name="Google Shape;2875;p18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6" name="Google Shape;2876;p184"/>
          <p:cNvGrpSpPr/>
          <p:nvPr/>
        </p:nvGrpSpPr>
        <p:grpSpPr>
          <a:xfrm>
            <a:off x="457197" y="2195578"/>
            <a:ext cx="713194" cy="446423"/>
            <a:chOff x="457200" y="1466425"/>
            <a:chExt cx="776900" cy="486300"/>
          </a:xfrm>
        </p:grpSpPr>
        <p:sp>
          <p:nvSpPr>
            <p:cNvPr id="2877" name="Google Shape;2877;p1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878" name="Google Shape;2878;p1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9" name="Google Shape;2879;p18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0" name="Google Shape;2880;p18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1" name="Google Shape;2881;p184"/>
          <p:cNvGrpSpPr/>
          <p:nvPr/>
        </p:nvGrpSpPr>
        <p:grpSpPr>
          <a:xfrm>
            <a:off x="457197" y="2718203"/>
            <a:ext cx="713194" cy="446423"/>
            <a:chOff x="457200" y="1466425"/>
            <a:chExt cx="776900" cy="486300"/>
          </a:xfrm>
        </p:grpSpPr>
        <p:sp>
          <p:nvSpPr>
            <p:cNvPr id="2882" name="Google Shape;2882;p1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883" name="Google Shape;2883;p1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4" name="Google Shape;2884;p18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5" name="Google Shape;2885;p18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6" name="Google Shape;2886;p184"/>
          <p:cNvGrpSpPr/>
          <p:nvPr/>
        </p:nvGrpSpPr>
        <p:grpSpPr>
          <a:xfrm>
            <a:off x="457222" y="3240828"/>
            <a:ext cx="713194" cy="446423"/>
            <a:chOff x="457200" y="1466425"/>
            <a:chExt cx="776900" cy="486300"/>
          </a:xfrm>
        </p:grpSpPr>
        <p:sp>
          <p:nvSpPr>
            <p:cNvPr id="2887" name="Google Shape;2887;p1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888" name="Google Shape;2888;p1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9" name="Google Shape;2889;p18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0" name="Google Shape;2890;p18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1" name="Google Shape;2891;p184"/>
          <p:cNvGrpSpPr/>
          <p:nvPr/>
        </p:nvGrpSpPr>
        <p:grpSpPr>
          <a:xfrm>
            <a:off x="457222" y="3763453"/>
            <a:ext cx="713194" cy="446423"/>
            <a:chOff x="457200" y="1466425"/>
            <a:chExt cx="776900" cy="486300"/>
          </a:xfrm>
        </p:grpSpPr>
        <p:sp>
          <p:nvSpPr>
            <p:cNvPr id="2892" name="Google Shape;2892;p1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893" name="Google Shape;2893;p1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4" name="Google Shape;2894;p18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5" name="Google Shape;2895;p18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6" name="Google Shape;2896;p184"/>
          <p:cNvGrpSpPr/>
          <p:nvPr/>
        </p:nvGrpSpPr>
        <p:grpSpPr>
          <a:xfrm>
            <a:off x="457222" y="4311603"/>
            <a:ext cx="713194" cy="446423"/>
            <a:chOff x="457200" y="1466425"/>
            <a:chExt cx="776900" cy="486300"/>
          </a:xfrm>
        </p:grpSpPr>
        <p:sp>
          <p:nvSpPr>
            <p:cNvPr id="2897" name="Google Shape;2897;p1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898" name="Google Shape;2898;p1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9" name="Google Shape;2899;p18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19" name="Shape 119"/>
        <p:cNvGrpSpPr/>
        <p:nvPr/>
      </p:nvGrpSpPr>
      <p:grpSpPr>
        <a:xfrm>
          <a:off x="0" y="0"/>
          <a:ext cx="0" cy="0"/>
          <a:chOff x="0" y="0"/>
          <a:chExt cx="0" cy="0"/>
        </a:xfrm>
      </p:grpSpPr>
      <p:pic>
        <p:nvPicPr>
          <p:cNvPr id="120" name="Google Shape;120;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21" name="Google Shape;121;p2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23" name="Google Shape;123;p2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24" name="Google Shape;124;p2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 name="Google Shape;125;p2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2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27" name="Google Shape;127;p20"/>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28" name="Google Shape;128;p2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2900" name="Shape 2900"/>
        <p:cNvGrpSpPr/>
        <p:nvPr/>
      </p:nvGrpSpPr>
      <p:grpSpPr>
        <a:xfrm>
          <a:off x="0" y="0"/>
          <a:ext cx="0" cy="0"/>
          <a:chOff x="0" y="0"/>
          <a:chExt cx="0" cy="0"/>
        </a:xfrm>
      </p:grpSpPr>
      <p:sp>
        <p:nvSpPr>
          <p:cNvPr id="2901" name="Google Shape;2901;p1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2" name="Google Shape;2902;p1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3" name="Google Shape;2903;p1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4" name="Google Shape;2904;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05" name="Google Shape;2905;p1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06" name="Google Shape;2906;p1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7" name="Google Shape;2907;p18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8" name="Google Shape;2908;p185"/>
          <p:cNvGrpSpPr/>
          <p:nvPr/>
        </p:nvGrpSpPr>
        <p:grpSpPr>
          <a:xfrm>
            <a:off x="457427" y="3873038"/>
            <a:ext cx="602564" cy="377174"/>
            <a:chOff x="457200" y="1466425"/>
            <a:chExt cx="776900" cy="486300"/>
          </a:xfrm>
        </p:grpSpPr>
        <p:sp>
          <p:nvSpPr>
            <p:cNvPr id="2909" name="Google Shape;2909;p1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910" name="Google Shape;2910;p1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1" name="Google Shape;2911;p18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2" name="Google Shape;2912;p18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3" name="Google Shape;2913;p185"/>
          <p:cNvGrpSpPr/>
          <p:nvPr/>
        </p:nvGrpSpPr>
        <p:grpSpPr>
          <a:xfrm>
            <a:off x="457315" y="4311142"/>
            <a:ext cx="602564" cy="377174"/>
            <a:chOff x="457200" y="1466425"/>
            <a:chExt cx="776900" cy="486300"/>
          </a:xfrm>
        </p:grpSpPr>
        <p:sp>
          <p:nvSpPr>
            <p:cNvPr id="2914" name="Google Shape;2914;p1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915" name="Google Shape;2915;p1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6" name="Google Shape;2916;p18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7" name="Google Shape;2917;p18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8" name="Google Shape;2918;p185"/>
          <p:cNvGrpSpPr/>
          <p:nvPr/>
        </p:nvGrpSpPr>
        <p:grpSpPr>
          <a:xfrm>
            <a:off x="457377" y="2996663"/>
            <a:ext cx="602564" cy="377174"/>
            <a:chOff x="457200" y="1466425"/>
            <a:chExt cx="776900" cy="486300"/>
          </a:xfrm>
        </p:grpSpPr>
        <p:sp>
          <p:nvSpPr>
            <p:cNvPr id="2919" name="Google Shape;2919;p1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920" name="Google Shape;2920;p1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1" name="Google Shape;2921;p18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2" name="Google Shape;2922;p18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185"/>
          <p:cNvGrpSpPr/>
          <p:nvPr/>
        </p:nvGrpSpPr>
        <p:grpSpPr>
          <a:xfrm>
            <a:off x="457265" y="3434767"/>
            <a:ext cx="602564" cy="377174"/>
            <a:chOff x="457200" y="1466425"/>
            <a:chExt cx="776900" cy="486300"/>
          </a:xfrm>
        </p:grpSpPr>
        <p:sp>
          <p:nvSpPr>
            <p:cNvPr id="2924" name="Google Shape;2924;p1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925" name="Google Shape;2925;p1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18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7" name="Google Shape;2927;p18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185"/>
          <p:cNvGrpSpPr/>
          <p:nvPr/>
        </p:nvGrpSpPr>
        <p:grpSpPr>
          <a:xfrm>
            <a:off x="457402" y="2135288"/>
            <a:ext cx="602564" cy="377174"/>
            <a:chOff x="457200" y="1466425"/>
            <a:chExt cx="776900" cy="486300"/>
          </a:xfrm>
        </p:grpSpPr>
        <p:sp>
          <p:nvSpPr>
            <p:cNvPr id="2929" name="Google Shape;2929;p1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930" name="Google Shape;2930;p1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1" name="Google Shape;2931;p18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2" name="Google Shape;2932;p18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185"/>
          <p:cNvGrpSpPr/>
          <p:nvPr/>
        </p:nvGrpSpPr>
        <p:grpSpPr>
          <a:xfrm>
            <a:off x="457290" y="2573392"/>
            <a:ext cx="602564" cy="377174"/>
            <a:chOff x="457200" y="1466425"/>
            <a:chExt cx="776900" cy="486300"/>
          </a:xfrm>
        </p:grpSpPr>
        <p:sp>
          <p:nvSpPr>
            <p:cNvPr id="2934" name="Google Shape;2934;p1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935" name="Google Shape;2935;p1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6" name="Google Shape;2936;p18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7" name="Google Shape;2937;p18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8" name="Google Shape;2938;p185"/>
          <p:cNvGrpSpPr/>
          <p:nvPr/>
        </p:nvGrpSpPr>
        <p:grpSpPr>
          <a:xfrm>
            <a:off x="457352" y="1258913"/>
            <a:ext cx="602564" cy="377174"/>
            <a:chOff x="457200" y="1466425"/>
            <a:chExt cx="776900" cy="486300"/>
          </a:xfrm>
        </p:grpSpPr>
        <p:sp>
          <p:nvSpPr>
            <p:cNvPr id="2939" name="Google Shape;2939;p1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940" name="Google Shape;2940;p1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1" name="Google Shape;2941;p18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2" name="Google Shape;2942;p18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3" name="Google Shape;2943;p185"/>
          <p:cNvGrpSpPr/>
          <p:nvPr/>
        </p:nvGrpSpPr>
        <p:grpSpPr>
          <a:xfrm>
            <a:off x="457240" y="1697017"/>
            <a:ext cx="602564" cy="377174"/>
            <a:chOff x="457200" y="1466425"/>
            <a:chExt cx="776900" cy="486300"/>
          </a:xfrm>
        </p:grpSpPr>
        <p:sp>
          <p:nvSpPr>
            <p:cNvPr id="2944" name="Google Shape;2944;p18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945" name="Google Shape;2945;p18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6" name="Google Shape;2946;p18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2947" name="Shape 2947"/>
        <p:cNvGrpSpPr/>
        <p:nvPr/>
      </p:nvGrpSpPr>
      <p:grpSpPr>
        <a:xfrm>
          <a:off x="0" y="0"/>
          <a:ext cx="0" cy="0"/>
          <a:chOff x="0" y="0"/>
          <a:chExt cx="0" cy="0"/>
        </a:xfrm>
      </p:grpSpPr>
      <p:sp>
        <p:nvSpPr>
          <p:cNvPr id="2948" name="Google Shape;2948;p1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9" name="Google Shape;2949;p1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50" name="Google Shape;2950;p1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51" name="Google Shape;2951;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52" name="Google Shape;2952;p1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3" name="Google Shape;2953;p1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4" name="Google Shape;2954;p18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5" name="Google Shape;2955;p186"/>
          <p:cNvGrpSpPr/>
          <p:nvPr/>
        </p:nvGrpSpPr>
        <p:grpSpPr>
          <a:xfrm>
            <a:off x="457427" y="3873038"/>
            <a:ext cx="602564" cy="377174"/>
            <a:chOff x="457200" y="1466425"/>
            <a:chExt cx="776900" cy="486300"/>
          </a:xfrm>
        </p:grpSpPr>
        <p:sp>
          <p:nvSpPr>
            <p:cNvPr id="2956" name="Google Shape;2956;p18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957" name="Google Shape;2957;p18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8" name="Google Shape;2958;p18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9" name="Google Shape;2959;p18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0" name="Google Shape;2960;p186"/>
          <p:cNvGrpSpPr/>
          <p:nvPr/>
        </p:nvGrpSpPr>
        <p:grpSpPr>
          <a:xfrm>
            <a:off x="457315" y="4311142"/>
            <a:ext cx="602564" cy="377174"/>
            <a:chOff x="457200" y="1466425"/>
            <a:chExt cx="776900" cy="486300"/>
          </a:xfrm>
        </p:grpSpPr>
        <p:sp>
          <p:nvSpPr>
            <p:cNvPr id="2961" name="Google Shape;2961;p18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962" name="Google Shape;2962;p18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3" name="Google Shape;2963;p18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4" name="Google Shape;2964;p18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186"/>
          <p:cNvGrpSpPr/>
          <p:nvPr/>
        </p:nvGrpSpPr>
        <p:grpSpPr>
          <a:xfrm>
            <a:off x="457377" y="2996663"/>
            <a:ext cx="602564" cy="377174"/>
            <a:chOff x="457200" y="1466425"/>
            <a:chExt cx="776900" cy="486300"/>
          </a:xfrm>
        </p:grpSpPr>
        <p:sp>
          <p:nvSpPr>
            <p:cNvPr id="2966" name="Google Shape;2966;p18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967" name="Google Shape;2967;p18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8" name="Google Shape;2968;p18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9" name="Google Shape;2969;p18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0" name="Google Shape;2970;p186"/>
          <p:cNvGrpSpPr/>
          <p:nvPr/>
        </p:nvGrpSpPr>
        <p:grpSpPr>
          <a:xfrm>
            <a:off x="457265" y="3434767"/>
            <a:ext cx="602564" cy="377174"/>
            <a:chOff x="457200" y="1466425"/>
            <a:chExt cx="776900" cy="486300"/>
          </a:xfrm>
        </p:grpSpPr>
        <p:sp>
          <p:nvSpPr>
            <p:cNvPr id="2971" name="Google Shape;2971;p18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972" name="Google Shape;2972;p18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3" name="Google Shape;2973;p18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4" name="Google Shape;2974;p18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5" name="Google Shape;2975;p186"/>
          <p:cNvGrpSpPr/>
          <p:nvPr/>
        </p:nvGrpSpPr>
        <p:grpSpPr>
          <a:xfrm>
            <a:off x="457402" y="2135288"/>
            <a:ext cx="602564" cy="377174"/>
            <a:chOff x="457200" y="1466425"/>
            <a:chExt cx="776900" cy="486300"/>
          </a:xfrm>
        </p:grpSpPr>
        <p:sp>
          <p:nvSpPr>
            <p:cNvPr id="2976" name="Google Shape;2976;p18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977" name="Google Shape;2977;p18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8" name="Google Shape;2978;p18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9" name="Google Shape;2979;p18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186"/>
          <p:cNvGrpSpPr/>
          <p:nvPr/>
        </p:nvGrpSpPr>
        <p:grpSpPr>
          <a:xfrm>
            <a:off x="457290" y="2573392"/>
            <a:ext cx="602564" cy="377174"/>
            <a:chOff x="457200" y="1466425"/>
            <a:chExt cx="776900" cy="486300"/>
          </a:xfrm>
        </p:grpSpPr>
        <p:sp>
          <p:nvSpPr>
            <p:cNvPr id="2981" name="Google Shape;2981;p18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982" name="Google Shape;2982;p18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3" name="Google Shape;2983;p18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4" name="Google Shape;2984;p18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5" name="Google Shape;2985;p186"/>
          <p:cNvGrpSpPr/>
          <p:nvPr/>
        </p:nvGrpSpPr>
        <p:grpSpPr>
          <a:xfrm>
            <a:off x="457352" y="1258913"/>
            <a:ext cx="602564" cy="377174"/>
            <a:chOff x="457200" y="1466425"/>
            <a:chExt cx="776900" cy="486300"/>
          </a:xfrm>
        </p:grpSpPr>
        <p:sp>
          <p:nvSpPr>
            <p:cNvPr id="2986" name="Google Shape;2986;p18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987" name="Google Shape;2987;p18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8" name="Google Shape;2988;p18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9" name="Google Shape;2989;p18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186"/>
          <p:cNvGrpSpPr/>
          <p:nvPr/>
        </p:nvGrpSpPr>
        <p:grpSpPr>
          <a:xfrm>
            <a:off x="457240" y="1697017"/>
            <a:ext cx="602564" cy="377174"/>
            <a:chOff x="457200" y="1466425"/>
            <a:chExt cx="776900" cy="486300"/>
          </a:xfrm>
        </p:grpSpPr>
        <p:sp>
          <p:nvSpPr>
            <p:cNvPr id="2991" name="Google Shape;2991;p18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992" name="Google Shape;2992;p18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3" name="Google Shape;2993;p18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2994" name="Shape 2994"/>
        <p:cNvGrpSpPr/>
        <p:nvPr/>
      </p:nvGrpSpPr>
      <p:grpSpPr>
        <a:xfrm>
          <a:off x="0" y="0"/>
          <a:ext cx="0" cy="0"/>
          <a:chOff x="0" y="0"/>
          <a:chExt cx="0" cy="0"/>
        </a:xfrm>
      </p:grpSpPr>
      <p:sp>
        <p:nvSpPr>
          <p:cNvPr id="2995" name="Google Shape;2995;p1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6" name="Google Shape;2996;p1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97" name="Google Shape;2997;p1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98" name="Google Shape;2998;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9" name="Google Shape;2999;p1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00" name="Google Shape;3000;p1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1" name="Google Shape;3001;p18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87"/>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03" name="Google Shape;3003;p187"/>
          <p:cNvGrpSpPr/>
          <p:nvPr/>
        </p:nvGrpSpPr>
        <p:grpSpPr>
          <a:xfrm>
            <a:off x="457181" y="1345103"/>
            <a:ext cx="533372" cy="533480"/>
            <a:chOff x="457200" y="1378813"/>
            <a:chExt cx="695400" cy="695450"/>
          </a:xfrm>
        </p:grpSpPr>
        <p:sp>
          <p:nvSpPr>
            <p:cNvPr id="3004" name="Google Shape;3004;p18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005" name="Google Shape;3005;p18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6" name="Google Shape;3006;p187"/>
          <p:cNvGrpSpPr/>
          <p:nvPr/>
        </p:nvGrpSpPr>
        <p:grpSpPr>
          <a:xfrm>
            <a:off x="3228956" y="1345103"/>
            <a:ext cx="533372" cy="533480"/>
            <a:chOff x="457200" y="1378813"/>
            <a:chExt cx="695400" cy="695450"/>
          </a:xfrm>
        </p:grpSpPr>
        <p:sp>
          <p:nvSpPr>
            <p:cNvPr id="3007" name="Google Shape;3007;p18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008" name="Google Shape;3008;p18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18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8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1" name="Google Shape;3011;p187"/>
          <p:cNvGrpSpPr/>
          <p:nvPr/>
        </p:nvGrpSpPr>
        <p:grpSpPr>
          <a:xfrm>
            <a:off x="6134081" y="1345853"/>
            <a:ext cx="533372" cy="533480"/>
            <a:chOff x="457200" y="1378813"/>
            <a:chExt cx="695400" cy="695450"/>
          </a:xfrm>
        </p:grpSpPr>
        <p:sp>
          <p:nvSpPr>
            <p:cNvPr id="3012" name="Google Shape;3012;p18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013" name="Google Shape;3013;p18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4" name="Google Shape;3014;p18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8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3016" name="Shape 3016"/>
        <p:cNvGrpSpPr/>
        <p:nvPr/>
      </p:nvGrpSpPr>
      <p:grpSpPr>
        <a:xfrm>
          <a:off x="0" y="0"/>
          <a:ext cx="0" cy="0"/>
          <a:chOff x="0" y="0"/>
          <a:chExt cx="0" cy="0"/>
        </a:xfrm>
      </p:grpSpPr>
      <p:pic>
        <p:nvPicPr>
          <p:cNvPr id="3017" name="Google Shape;3017;p18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018" name="Google Shape;3018;p18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0" name="Google Shape;3020;p1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21" name="Google Shape;3021;p1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2" name="Google Shape;3022;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23" name="Google Shape;3023;p1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24" name="Google Shape;3024;p1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5" name="Google Shape;3025;p18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026" name="Google Shape;3026;p18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8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8" name="Google Shape;3028;p18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9" name="Google Shape;3029;p18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0" name="Google Shape;3030;p188"/>
          <p:cNvGrpSpPr/>
          <p:nvPr/>
        </p:nvGrpSpPr>
        <p:grpSpPr>
          <a:xfrm>
            <a:off x="4936306" y="1423553"/>
            <a:ext cx="533372" cy="533480"/>
            <a:chOff x="457200" y="1378813"/>
            <a:chExt cx="695400" cy="695450"/>
          </a:xfrm>
        </p:grpSpPr>
        <p:sp>
          <p:nvSpPr>
            <p:cNvPr id="3031" name="Google Shape;3031;p18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032" name="Google Shape;3032;p18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3" name="Google Shape;3033;p18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4" name="Google Shape;3034;p18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5" name="Google Shape;3035;p188"/>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36" name="Google Shape;3036;p188"/>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3037" name="Shape 3037"/>
        <p:cNvGrpSpPr/>
        <p:nvPr/>
      </p:nvGrpSpPr>
      <p:grpSpPr>
        <a:xfrm>
          <a:off x="0" y="0"/>
          <a:ext cx="0" cy="0"/>
          <a:chOff x="0" y="0"/>
          <a:chExt cx="0" cy="0"/>
        </a:xfrm>
      </p:grpSpPr>
      <p:sp>
        <p:nvSpPr>
          <p:cNvPr id="3038" name="Google Shape;3038;p1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9" name="Google Shape;3039;p1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0" name="Google Shape;3040;p1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41" name="Google Shape;3041;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42" name="Google Shape;3042;p1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43" name="Google Shape;3043;p1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4" name="Google Shape;3044;p18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045" name="Google Shape;3045;p18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8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8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8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8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050" name="Google Shape;3050;p18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051" name="Google Shape;3051;p18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8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8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8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8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056" name="Google Shape;3056;p18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057" name="Google Shape;3057;p18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8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8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0" name="Google Shape;3060;p18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061" name="Google Shape;3061;p18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2" name="Google Shape;3062;p18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3" name="Google Shape;3063;p18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3064" name="Shape 3064"/>
        <p:cNvGrpSpPr/>
        <p:nvPr/>
      </p:nvGrpSpPr>
      <p:grpSpPr>
        <a:xfrm>
          <a:off x="0" y="0"/>
          <a:ext cx="0" cy="0"/>
          <a:chOff x="0" y="0"/>
          <a:chExt cx="0" cy="0"/>
        </a:xfrm>
      </p:grpSpPr>
      <p:sp>
        <p:nvSpPr>
          <p:cNvPr id="3065" name="Google Shape;3065;p19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7" name="Google Shape;3067;p1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68" name="Google Shape;3068;p1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9" name="Google Shape;3069;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70" name="Google Shape;3070;p1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71" name="Google Shape;3071;p1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2" name="Google Shape;3072;p19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3" name="Google Shape;3073;p19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9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9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9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7" name="Google Shape;3077;p19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8" name="Google Shape;3078;p19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79" name="Google Shape;3079;p19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080" name="Google Shape;3080;p19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3081" name="Google Shape;3081;p19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3082" name="Google Shape;3082;p19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3083" name="Shape 3083"/>
        <p:cNvGrpSpPr/>
        <p:nvPr/>
      </p:nvGrpSpPr>
      <p:grpSpPr>
        <a:xfrm>
          <a:off x="0" y="0"/>
          <a:ext cx="0" cy="0"/>
          <a:chOff x="0" y="0"/>
          <a:chExt cx="0" cy="0"/>
        </a:xfrm>
      </p:grpSpPr>
      <p:sp>
        <p:nvSpPr>
          <p:cNvPr id="3084" name="Google Shape;3084;p19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6" name="Google Shape;3086;p1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87" name="Google Shape;3087;p1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88" name="Google Shape;308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89" name="Google Shape;3089;p1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90" name="Google Shape;3090;p1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1" name="Google Shape;3091;p19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2" name="Google Shape;3092;p19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9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9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9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6" name="Google Shape;3096;p19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7" name="Google Shape;3097;p19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98" name="Google Shape;3098;p19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099" name="Google Shape;3099;p19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3100" name="Google Shape;3100;p19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3101" name="Google Shape;3101;p19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3102" name="Shape 3102"/>
        <p:cNvGrpSpPr/>
        <p:nvPr/>
      </p:nvGrpSpPr>
      <p:grpSpPr>
        <a:xfrm>
          <a:off x="0" y="0"/>
          <a:ext cx="0" cy="0"/>
          <a:chOff x="0" y="0"/>
          <a:chExt cx="0" cy="0"/>
        </a:xfrm>
      </p:grpSpPr>
      <p:sp>
        <p:nvSpPr>
          <p:cNvPr id="3103" name="Google Shape;3103;p19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5" name="Google Shape;3105;p1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06" name="Google Shape;3106;p1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7" name="Google Shape;3107;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08" name="Google Shape;3108;p1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09" name="Google Shape;3109;p1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0" name="Google Shape;3110;p19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1" name="Google Shape;3111;p19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9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9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9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5" name="Google Shape;3115;p19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6" name="Google Shape;3116;p19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17" name="Google Shape;3117;p19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3118" name="Google Shape;3118;p19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3119" name="Google Shape;3119;p19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3120" name="Google Shape;3120;p19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3121" name="Shape 3121"/>
        <p:cNvGrpSpPr/>
        <p:nvPr/>
      </p:nvGrpSpPr>
      <p:grpSpPr>
        <a:xfrm>
          <a:off x="0" y="0"/>
          <a:ext cx="0" cy="0"/>
          <a:chOff x="0" y="0"/>
          <a:chExt cx="0" cy="0"/>
        </a:xfrm>
      </p:grpSpPr>
      <p:sp>
        <p:nvSpPr>
          <p:cNvPr id="3122" name="Google Shape;3122;p1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4" name="Google Shape;3124;p1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25" name="Google Shape;3125;p1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26" name="Google Shape;3126;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7" name="Google Shape;3127;p1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8" name="Google Shape;3128;p1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9" name="Google Shape;3129;p19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0" name="Google Shape;3130;p1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9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4" name="Google Shape;3134;p19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5" name="Google Shape;3135;p19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36" name="Google Shape;3136;p19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3137" name="Google Shape;3137;p19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3138" name="Google Shape;3138;p19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3139" name="Google Shape;3139;p19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3140" name="Shape 3140"/>
        <p:cNvGrpSpPr/>
        <p:nvPr/>
      </p:nvGrpSpPr>
      <p:grpSpPr>
        <a:xfrm>
          <a:off x="0" y="0"/>
          <a:ext cx="0" cy="0"/>
          <a:chOff x="0" y="0"/>
          <a:chExt cx="0" cy="0"/>
        </a:xfrm>
      </p:grpSpPr>
      <p:sp>
        <p:nvSpPr>
          <p:cNvPr id="3141" name="Google Shape;3141;p19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3" name="Google Shape;3143;p1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44" name="Google Shape;3144;p1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45" name="Google Shape;3145;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46" name="Google Shape;3146;p1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47" name="Google Shape;3147;p1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8" name="Google Shape;3148;p19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9" name="Google Shape;3149;p19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9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9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9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3" name="Google Shape;3153;p19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4" name="Google Shape;3154;p19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5" name="Google Shape;3155;p19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9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57" name="Google Shape;3157;p19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158" name="Google Shape;3158;p19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3159" name="Google Shape;3159;p19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160" name="Google Shape;3160;p19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3161" name="Google Shape;3161;p19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1" name="Google Shape;131;p2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33" name="Google Shape;133;p2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4" name="Google Shape;134;p2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 name="Google Shape;135;p2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2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37" name="Google Shape;137;p21"/>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38" name="Google Shape;138;p2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3162" name="Shape 3162"/>
        <p:cNvGrpSpPr/>
        <p:nvPr/>
      </p:nvGrpSpPr>
      <p:grpSpPr>
        <a:xfrm>
          <a:off x="0" y="0"/>
          <a:ext cx="0" cy="0"/>
          <a:chOff x="0" y="0"/>
          <a:chExt cx="0" cy="0"/>
        </a:xfrm>
      </p:grpSpPr>
      <p:sp>
        <p:nvSpPr>
          <p:cNvPr id="3163" name="Google Shape;3163;p19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5" name="Google Shape;3165;p1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66" name="Google Shape;3166;p1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67" name="Google Shape;3167;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68" name="Google Shape;3168;p1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69" name="Google Shape;3169;p1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0" name="Google Shape;3170;p19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1" name="Google Shape;3171;p19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9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9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9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5" name="Google Shape;3175;p19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6" name="Google Shape;3176;p19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7" name="Google Shape;3177;p19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9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79" name="Google Shape;3179;p19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180" name="Google Shape;3180;p19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3181" name="Google Shape;3181;p19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182" name="Google Shape;3182;p19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3183" name="Google Shape;3183;p19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3184" name="Shape 3184"/>
        <p:cNvGrpSpPr/>
        <p:nvPr/>
      </p:nvGrpSpPr>
      <p:grpSpPr>
        <a:xfrm>
          <a:off x="0" y="0"/>
          <a:ext cx="0" cy="0"/>
          <a:chOff x="0" y="0"/>
          <a:chExt cx="0" cy="0"/>
        </a:xfrm>
      </p:grpSpPr>
      <p:sp>
        <p:nvSpPr>
          <p:cNvPr id="3185" name="Google Shape;3185;p19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7" name="Google Shape;3187;p1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8" name="Google Shape;3188;p1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89" name="Google Shape;3189;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90" name="Google Shape;3190;p1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91" name="Google Shape;3191;p1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2" name="Google Shape;3192;p19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3" name="Google Shape;3193;p19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9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9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9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7" name="Google Shape;3197;p19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8" name="Google Shape;3198;p19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9" name="Google Shape;3199;p19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9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01" name="Google Shape;3201;p19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3202" name="Google Shape;3202;p19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3203" name="Google Shape;3203;p19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3204" name="Google Shape;3204;p19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3205" name="Google Shape;3205;p19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3206" name="Shape 3206"/>
        <p:cNvGrpSpPr/>
        <p:nvPr/>
      </p:nvGrpSpPr>
      <p:grpSpPr>
        <a:xfrm>
          <a:off x="0" y="0"/>
          <a:ext cx="0" cy="0"/>
          <a:chOff x="0" y="0"/>
          <a:chExt cx="0" cy="0"/>
        </a:xfrm>
      </p:grpSpPr>
      <p:sp>
        <p:nvSpPr>
          <p:cNvPr id="3207" name="Google Shape;3207;p19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9" name="Google Shape;3209;p1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0" name="Google Shape;3210;p1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11" name="Google Shape;3211;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12" name="Google Shape;3212;p1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13" name="Google Shape;3213;p1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4" name="Google Shape;3214;p19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5" name="Google Shape;3215;p19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9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9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9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9" name="Google Shape;3219;p19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0" name="Google Shape;3220;p19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1" name="Google Shape;3221;p19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9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23" name="Google Shape;3223;p19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3224" name="Google Shape;3224;p19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3225" name="Google Shape;3225;p19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3226" name="Google Shape;3226;p19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3227" name="Google Shape;3227;p19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3228" name="Shape 3228"/>
        <p:cNvGrpSpPr/>
        <p:nvPr/>
      </p:nvGrpSpPr>
      <p:grpSpPr>
        <a:xfrm>
          <a:off x="0" y="0"/>
          <a:ext cx="0" cy="0"/>
          <a:chOff x="0" y="0"/>
          <a:chExt cx="0" cy="0"/>
        </a:xfrm>
      </p:grpSpPr>
      <p:sp>
        <p:nvSpPr>
          <p:cNvPr id="3229" name="Google Shape;3229;p19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1" name="Google Shape;3231;p1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32" name="Google Shape;3232;p1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33" name="Google Shape;3233;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34" name="Google Shape;3234;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35" name="Google Shape;3235;p1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6" name="Google Shape;3236;p19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7" name="Google Shape;3237;p19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9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9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9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9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9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3" name="Google Shape;3243;p19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4" name="Google Shape;3244;p19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5" name="Google Shape;3245;p19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6" name="Google Shape;3246;p19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47" name="Google Shape;3247;p19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248" name="Google Shape;3248;p19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3249" name="Google Shape;3249;p19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250" name="Google Shape;3250;p19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3251" name="Google Shape;3251;p19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252" name="Google Shape;3252;p19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3253" name="Shape 3253"/>
        <p:cNvGrpSpPr/>
        <p:nvPr/>
      </p:nvGrpSpPr>
      <p:grpSpPr>
        <a:xfrm>
          <a:off x="0" y="0"/>
          <a:ext cx="0" cy="0"/>
          <a:chOff x="0" y="0"/>
          <a:chExt cx="0" cy="0"/>
        </a:xfrm>
      </p:grpSpPr>
      <p:sp>
        <p:nvSpPr>
          <p:cNvPr id="3254" name="Google Shape;3254;p19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6" name="Google Shape;3256;p1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57" name="Google Shape;3257;p1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58" name="Google Shape;3258;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59" name="Google Shape;3259;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60" name="Google Shape;3260;p1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1" name="Google Shape;3261;p19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2" name="Google Shape;3262;p19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9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9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9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9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9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8" name="Google Shape;3268;p19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9" name="Google Shape;3269;p19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0" name="Google Shape;3270;p19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1" name="Google Shape;3271;p19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72" name="Google Shape;3272;p19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273" name="Google Shape;3273;p19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3274" name="Google Shape;3274;p19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275" name="Google Shape;3275;p19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3276" name="Google Shape;3276;p19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277" name="Google Shape;3277;p19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3278" name="Shape 3278"/>
        <p:cNvGrpSpPr/>
        <p:nvPr/>
      </p:nvGrpSpPr>
      <p:grpSpPr>
        <a:xfrm>
          <a:off x="0" y="0"/>
          <a:ext cx="0" cy="0"/>
          <a:chOff x="0" y="0"/>
          <a:chExt cx="0" cy="0"/>
        </a:xfrm>
      </p:grpSpPr>
      <p:sp>
        <p:nvSpPr>
          <p:cNvPr id="3279" name="Google Shape;3279;p20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1" name="Google Shape;3281;p2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82" name="Google Shape;3282;p2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83" name="Google Shape;3283;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84" name="Google Shape;3284;p2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85" name="Google Shape;3285;p2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6" name="Google Shape;3286;p20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7" name="Google Shape;3287;p20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0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0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0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0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0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3" name="Google Shape;3293;p20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4" name="Google Shape;3294;p20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5" name="Google Shape;3295;p20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6" name="Google Shape;3296;p20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97" name="Google Shape;3297;p20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3298" name="Google Shape;3298;p20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3299" name="Google Shape;3299;p20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3300" name="Google Shape;3300;p20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3301" name="Google Shape;3301;p20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3302" name="Google Shape;3302;p20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3303" name="Shape 3303"/>
        <p:cNvGrpSpPr/>
        <p:nvPr/>
      </p:nvGrpSpPr>
      <p:grpSpPr>
        <a:xfrm>
          <a:off x="0" y="0"/>
          <a:ext cx="0" cy="0"/>
          <a:chOff x="0" y="0"/>
          <a:chExt cx="0" cy="0"/>
        </a:xfrm>
      </p:grpSpPr>
      <p:sp>
        <p:nvSpPr>
          <p:cNvPr id="3304" name="Google Shape;3304;p20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6" name="Google Shape;3306;p2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07" name="Google Shape;3307;p2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8" name="Google Shape;3308;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09" name="Google Shape;3309;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10" name="Google Shape;3310;p2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1" name="Google Shape;3311;p20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2" name="Google Shape;3312;p20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0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0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0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0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0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8" name="Google Shape;3318;p20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9" name="Google Shape;3319;p20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0" name="Google Shape;3320;p20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1" name="Google Shape;3321;p20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22" name="Google Shape;3322;p20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3323" name="Google Shape;3323;p20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3324" name="Google Shape;3324;p20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3325" name="Google Shape;3325;p20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3326" name="Google Shape;3326;p20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3327" name="Google Shape;3327;p20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3328" name="Shape 3328"/>
        <p:cNvGrpSpPr/>
        <p:nvPr/>
      </p:nvGrpSpPr>
      <p:grpSpPr>
        <a:xfrm>
          <a:off x="0" y="0"/>
          <a:ext cx="0" cy="0"/>
          <a:chOff x="0" y="0"/>
          <a:chExt cx="0" cy="0"/>
        </a:xfrm>
      </p:grpSpPr>
      <p:sp>
        <p:nvSpPr>
          <p:cNvPr id="3329" name="Google Shape;3329;p20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1" name="Google Shape;3331;p2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32" name="Google Shape;3332;p2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33" name="Google Shape;3333;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4" name="Google Shape;3334;p2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35" name="Google Shape;3335;p2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6" name="Google Shape;3336;p20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7" name="Google Shape;3337;p20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0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9" name="Google Shape;3339;p20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0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1" name="Google Shape;3341;p20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0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3" name="Google Shape;3343;p20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0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5" name="Google Shape;3345;p20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0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7" name="Google Shape;3347;p20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0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49" name="Google Shape;3349;p20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350" name="Google Shape;3350;p20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3351" name="Google Shape;3351;p20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352" name="Google Shape;3352;p20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3353" name="Google Shape;3353;p20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354" name="Google Shape;3354;p20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3355" name="Google Shape;3355;p20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3356" name="Shape 3356"/>
        <p:cNvGrpSpPr/>
        <p:nvPr/>
      </p:nvGrpSpPr>
      <p:grpSpPr>
        <a:xfrm>
          <a:off x="0" y="0"/>
          <a:ext cx="0" cy="0"/>
          <a:chOff x="0" y="0"/>
          <a:chExt cx="0" cy="0"/>
        </a:xfrm>
      </p:grpSpPr>
      <p:sp>
        <p:nvSpPr>
          <p:cNvPr id="3357" name="Google Shape;3357;p20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9" name="Google Shape;3359;p2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0" name="Google Shape;3360;p2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61" name="Google Shape;3361;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2" name="Google Shape;3362;p2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63" name="Google Shape;3363;p2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4" name="Google Shape;3364;p20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5" name="Google Shape;3365;p20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0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7" name="Google Shape;3367;p20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0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9" name="Google Shape;3369;p20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0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1" name="Google Shape;3371;p20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0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3" name="Google Shape;3373;p20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0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5" name="Google Shape;3375;p20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0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77" name="Google Shape;3377;p20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378" name="Google Shape;3378;p20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3379" name="Google Shape;3379;p20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380" name="Google Shape;3380;p20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3381" name="Google Shape;3381;p20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382" name="Google Shape;3382;p20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3383" name="Google Shape;3383;p20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3384" name="Shape 3384"/>
        <p:cNvGrpSpPr/>
        <p:nvPr/>
      </p:nvGrpSpPr>
      <p:grpSpPr>
        <a:xfrm>
          <a:off x="0" y="0"/>
          <a:ext cx="0" cy="0"/>
          <a:chOff x="0" y="0"/>
          <a:chExt cx="0" cy="0"/>
        </a:xfrm>
      </p:grpSpPr>
      <p:sp>
        <p:nvSpPr>
          <p:cNvPr id="3385" name="Google Shape;3385;p20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7" name="Google Shape;3387;p2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8" name="Google Shape;3388;p2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89" name="Google Shape;3389;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90" name="Google Shape;3390;p2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91" name="Google Shape;3391;p2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2" name="Google Shape;3392;p20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3" name="Google Shape;3393;p20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0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5" name="Google Shape;3395;p20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0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7" name="Google Shape;3397;p20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0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9" name="Google Shape;3399;p20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0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1" name="Google Shape;3401;p20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0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3" name="Google Shape;3403;p20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0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05" name="Google Shape;3405;p20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3406" name="Google Shape;3406;p20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3407" name="Google Shape;3407;p20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3408" name="Google Shape;3408;p20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3409" name="Google Shape;3409;p20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3410" name="Google Shape;3410;p20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3411" name="Google Shape;3411;p20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9" name="Shape 139"/>
        <p:cNvGrpSpPr/>
        <p:nvPr/>
      </p:nvGrpSpPr>
      <p:grpSpPr>
        <a:xfrm>
          <a:off x="0" y="0"/>
          <a:ext cx="0" cy="0"/>
          <a:chOff x="0" y="0"/>
          <a:chExt cx="0" cy="0"/>
        </a:xfrm>
      </p:grpSpPr>
      <p:pic>
        <p:nvPicPr>
          <p:cNvPr id="140" name="Google Shape;140;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41" name="Google Shape;141;p2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43" name="Google Shape;143;p2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44" name="Google Shape;144;p2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45" name="Google Shape;145;p2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2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48" name="Google Shape;148;p2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3412" name="Shape 3412"/>
        <p:cNvGrpSpPr/>
        <p:nvPr/>
      </p:nvGrpSpPr>
      <p:grpSpPr>
        <a:xfrm>
          <a:off x="0" y="0"/>
          <a:ext cx="0" cy="0"/>
          <a:chOff x="0" y="0"/>
          <a:chExt cx="0" cy="0"/>
        </a:xfrm>
      </p:grpSpPr>
      <p:sp>
        <p:nvSpPr>
          <p:cNvPr id="3413" name="Google Shape;3413;p20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5" name="Google Shape;3415;p2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16" name="Google Shape;3416;p2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17" name="Google Shape;3417;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18" name="Google Shape;3418;p2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9" name="Google Shape;3419;p2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0" name="Google Shape;3420;p20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1" name="Google Shape;3421;p20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0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3" name="Google Shape;3423;p20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0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5" name="Google Shape;3425;p20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0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7" name="Google Shape;3427;p20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0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9" name="Google Shape;3429;p20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0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1" name="Google Shape;3431;p20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0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33" name="Google Shape;3433;p20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434" name="Google Shape;3434;p20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3435" name="Google Shape;3435;p20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3436" name="Google Shape;3436;p20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3437" name="Google Shape;3437;p20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3438" name="Google Shape;3438;p20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3439" name="Google Shape;3439;p20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3440" name="Shape 3440"/>
        <p:cNvGrpSpPr/>
        <p:nvPr/>
      </p:nvGrpSpPr>
      <p:grpSpPr>
        <a:xfrm>
          <a:off x="0" y="0"/>
          <a:ext cx="0" cy="0"/>
          <a:chOff x="0" y="0"/>
          <a:chExt cx="0" cy="0"/>
        </a:xfrm>
      </p:grpSpPr>
      <p:sp>
        <p:nvSpPr>
          <p:cNvPr id="3441" name="Google Shape;3441;p2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2" name="Google Shape;3442;p2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43" name="Google Shape;3443;p2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4" name="Google Shape;3444;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45" name="Google Shape;3445;p2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46" name="Google Shape;3446;p2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7" name="Google Shape;3447;p20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0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9" name="Google Shape;3449;p20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0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1" name="Google Shape;3451;p20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0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3" name="Google Shape;3453;p20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0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5" name="Google Shape;3455;p20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0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7" name="Google Shape;3457;p20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0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9" name="Google Shape;3459;p20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06"/>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1" name="Google Shape;3461;p20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0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63" name="Google Shape;3463;p20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464" name="Google Shape;3464;p20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3465" name="Google Shape;3465;p20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466" name="Google Shape;3466;p20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3467" name="Google Shape;3467;p20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468" name="Google Shape;3468;p20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3469" name="Google Shape;3469;p20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470" name="Google Shape;3470;p20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3471" name="Shape 3471"/>
        <p:cNvGrpSpPr/>
        <p:nvPr/>
      </p:nvGrpSpPr>
      <p:grpSpPr>
        <a:xfrm>
          <a:off x="0" y="0"/>
          <a:ext cx="0" cy="0"/>
          <a:chOff x="0" y="0"/>
          <a:chExt cx="0" cy="0"/>
        </a:xfrm>
      </p:grpSpPr>
      <p:sp>
        <p:nvSpPr>
          <p:cNvPr id="3472" name="Google Shape;3472;p2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3" name="Google Shape;3473;p2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4" name="Google Shape;3474;p2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75" name="Google Shape;3475;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76" name="Google Shape;3476;p2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77" name="Google Shape;3477;p2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8" name="Google Shape;3478;p20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0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0" name="Google Shape;3480;p20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0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2" name="Google Shape;3482;p20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0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4" name="Google Shape;3484;p20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0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6" name="Google Shape;3486;p20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0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8" name="Google Shape;3488;p20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0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0" name="Google Shape;3490;p20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0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2" name="Google Shape;3492;p20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0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94" name="Google Shape;3494;p20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495" name="Google Shape;3495;p20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496" name="Google Shape;3496;p20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497" name="Google Shape;3497;p20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498" name="Google Shape;3498;p20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499" name="Google Shape;3499;p20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500" name="Google Shape;3500;p20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501" name="Google Shape;3501;p20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3502" name="Shape 3502"/>
        <p:cNvGrpSpPr/>
        <p:nvPr/>
      </p:nvGrpSpPr>
      <p:grpSpPr>
        <a:xfrm>
          <a:off x="0" y="0"/>
          <a:ext cx="0" cy="0"/>
          <a:chOff x="0" y="0"/>
          <a:chExt cx="0" cy="0"/>
        </a:xfrm>
      </p:grpSpPr>
      <p:sp>
        <p:nvSpPr>
          <p:cNvPr id="3503" name="Google Shape;3503;p2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4" name="Google Shape;3504;p2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5" name="Google Shape;3505;p2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6" name="Google Shape;3506;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07" name="Google Shape;3507;p2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08" name="Google Shape;3508;p2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9" name="Google Shape;3509;p20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0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1" name="Google Shape;3511;p20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0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3" name="Google Shape;3513;p20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0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5" name="Google Shape;3515;p20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0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7" name="Google Shape;3517;p20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0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9" name="Google Shape;3519;p20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0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1" name="Google Shape;3521;p20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0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3" name="Google Shape;3523;p20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0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25" name="Google Shape;3525;p20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3526" name="Google Shape;3526;p20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3527" name="Google Shape;3527;p20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3528" name="Google Shape;3528;p20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3529" name="Google Shape;3529;p20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3530" name="Google Shape;3530;p20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3531" name="Google Shape;3531;p20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3532" name="Google Shape;3532;p20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3533" name="Shape 3533"/>
        <p:cNvGrpSpPr/>
        <p:nvPr/>
      </p:nvGrpSpPr>
      <p:grpSpPr>
        <a:xfrm>
          <a:off x="0" y="0"/>
          <a:ext cx="0" cy="0"/>
          <a:chOff x="0" y="0"/>
          <a:chExt cx="0" cy="0"/>
        </a:xfrm>
      </p:grpSpPr>
      <p:sp>
        <p:nvSpPr>
          <p:cNvPr id="3534" name="Google Shape;3534;p2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5" name="Google Shape;3535;p2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36" name="Google Shape;3536;p2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37" name="Google Shape;3537;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38" name="Google Shape;3538;p2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9" name="Google Shape;3539;p2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0" name="Google Shape;3540;p20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0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2" name="Google Shape;3542;p20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0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4" name="Google Shape;3544;p20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0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6" name="Google Shape;3546;p20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0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8" name="Google Shape;3548;p20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0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0" name="Google Shape;3550;p20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0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2" name="Google Shape;3552;p20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0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4" name="Google Shape;3554;p20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0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56" name="Google Shape;3556;p20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557" name="Google Shape;3557;p20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558" name="Google Shape;3558;p20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559" name="Google Shape;3559;p20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560" name="Google Shape;3560;p20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561" name="Google Shape;3561;p20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562" name="Google Shape;3562;p20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563" name="Google Shape;3563;p20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3564" name="Shape 3564"/>
        <p:cNvGrpSpPr/>
        <p:nvPr/>
      </p:nvGrpSpPr>
      <p:grpSpPr>
        <a:xfrm>
          <a:off x="0" y="0"/>
          <a:ext cx="0" cy="0"/>
          <a:chOff x="0" y="0"/>
          <a:chExt cx="0" cy="0"/>
        </a:xfrm>
      </p:grpSpPr>
      <p:pic>
        <p:nvPicPr>
          <p:cNvPr id="3565" name="Google Shape;3565;p21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566" name="Google Shape;3566;p21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7" name="Google Shape;3567;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68" name="Google Shape;3568;p2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69" name="Google Shape;3569;p21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570" name="Google Shape;3570;p21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571" name="Google Shape;3571;p21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3572" name="Shape 3572"/>
        <p:cNvGrpSpPr/>
        <p:nvPr/>
      </p:nvGrpSpPr>
      <p:grpSpPr>
        <a:xfrm>
          <a:off x="0" y="0"/>
          <a:ext cx="0" cy="0"/>
          <a:chOff x="0" y="0"/>
          <a:chExt cx="0" cy="0"/>
        </a:xfrm>
      </p:grpSpPr>
      <p:pic>
        <p:nvPicPr>
          <p:cNvPr id="3573" name="Google Shape;3573;p2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74" name="Google Shape;3574;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75" name="Google Shape;3575;p2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6" name="Google Shape;3576;p21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577" name="Google Shape;3577;p21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3578" name="Shape 3578"/>
        <p:cNvGrpSpPr/>
        <p:nvPr/>
      </p:nvGrpSpPr>
      <p:grpSpPr>
        <a:xfrm>
          <a:off x="0" y="0"/>
          <a:ext cx="0" cy="0"/>
          <a:chOff x="0" y="0"/>
          <a:chExt cx="0" cy="0"/>
        </a:xfrm>
      </p:grpSpPr>
      <p:pic>
        <p:nvPicPr>
          <p:cNvPr id="3579" name="Google Shape;3579;p21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3580" name="Google Shape;3580;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3581" name="Shape 3581"/>
        <p:cNvGrpSpPr/>
        <p:nvPr/>
      </p:nvGrpSpPr>
      <p:grpSpPr>
        <a:xfrm>
          <a:off x="0" y="0"/>
          <a:ext cx="0" cy="0"/>
          <a:chOff x="0" y="0"/>
          <a:chExt cx="0" cy="0"/>
        </a:xfrm>
      </p:grpSpPr>
      <p:pic>
        <p:nvPicPr>
          <p:cNvPr id="3582" name="Google Shape;3582;p21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583" name="Google Shape;3583;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84" name="Google Shape;3584;p213"/>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85" name="Google Shape;3585;p213"/>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586" name="Google Shape;3586;p213"/>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3587" name="Google Shape;3587;p213"/>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13"/>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3589" name="Shape 3589"/>
        <p:cNvGrpSpPr/>
        <p:nvPr/>
      </p:nvGrpSpPr>
      <p:grpSpPr>
        <a:xfrm>
          <a:off x="0" y="0"/>
          <a:ext cx="0" cy="0"/>
          <a:chOff x="0" y="0"/>
          <a:chExt cx="0" cy="0"/>
        </a:xfrm>
      </p:grpSpPr>
      <p:pic>
        <p:nvPicPr>
          <p:cNvPr id="3590" name="Google Shape;3590;p21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591" name="Google Shape;3591;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592" name="Google Shape;3592;p21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593" name="Google Shape;3593;p21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3594" name="Google Shape;3594;p21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1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1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51" name="Google Shape;151;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53" name="Google Shape;153;p2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54" name="Google Shape;154;p2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2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57" name="Google Shape;157;p2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58" name="Google Shape;158;p23"/>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3597" name="Shape 3597"/>
        <p:cNvGrpSpPr/>
        <p:nvPr/>
      </p:nvGrpSpPr>
      <p:grpSpPr>
        <a:xfrm>
          <a:off x="0" y="0"/>
          <a:ext cx="0" cy="0"/>
          <a:chOff x="0" y="0"/>
          <a:chExt cx="0" cy="0"/>
        </a:xfrm>
      </p:grpSpPr>
      <p:pic>
        <p:nvPicPr>
          <p:cNvPr id="3598" name="Google Shape;3598;p215"/>
          <p:cNvPicPr preferRelativeResize="0"/>
          <p:nvPr/>
        </p:nvPicPr>
        <p:blipFill>
          <a:blip r:embed="rId2">
            <a:alphaModFix/>
          </a:blip>
          <a:stretch>
            <a:fillRect/>
          </a:stretch>
        </p:blipFill>
        <p:spPr>
          <a:xfrm>
            <a:off x="0" y="0"/>
            <a:ext cx="9144010" cy="5143500"/>
          </a:xfrm>
          <a:prstGeom prst="rect">
            <a:avLst/>
          </a:prstGeom>
          <a:noFill/>
          <a:ln>
            <a:noFill/>
          </a:ln>
        </p:spPr>
      </p:pic>
      <p:sp>
        <p:nvSpPr>
          <p:cNvPr id="3599" name="Google Shape;3599;p215"/>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3600" name="Google Shape;3600;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Time to Code">
  <p:cSld name="CUSTOM_5">
    <p:spTree>
      <p:nvGrpSpPr>
        <p:cNvPr id="3601" name="Shape 3601"/>
        <p:cNvGrpSpPr/>
        <p:nvPr/>
      </p:nvGrpSpPr>
      <p:grpSpPr>
        <a:xfrm>
          <a:off x="0" y="0"/>
          <a:ext cx="0" cy="0"/>
          <a:chOff x="0" y="0"/>
          <a:chExt cx="0" cy="0"/>
        </a:xfrm>
      </p:grpSpPr>
      <p:pic>
        <p:nvPicPr>
          <p:cNvPr id="3602" name="Google Shape;3602;p216"/>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3603" name="Google Shape;3603;p216"/>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3604" name="Google Shape;3604;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3605" name="Shape 3605"/>
        <p:cNvGrpSpPr/>
        <p:nvPr/>
      </p:nvGrpSpPr>
      <p:grpSpPr>
        <a:xfrm>
          <a:off x="0" y="0"/>
          <a:ext cx="0" cy="0"/>
          <a:chOff x="0" y="0"/>
          <a:chExt cx="0" cy="0"/>
        </a:xfrm>
      </p:grpSpPr>
      <p:pic>
        <p:nvPicPr>
          <p:cNvPr id="3606" name="Google Shape;3606;p2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607" name="Google Shape;3607;p2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608" name="Google Shape;3608;p21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3609" name="Google Shape;3609;p21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14" name="Shape 3614"/>
        <p:cNvGrpSpPr/>
        <p:nvPr/>
      </p:nvGrpSpPr>
      <p:grpSpPr>
        <a:xfrm>
          <a:off x="0" y="0"/>
          <a:ext cx="0" cy="0"/>
          <a:chOff x="0" y="0"/>
          <a:chExt cx="0" cy="0"/>
        </a:xfrm>
      </p:grpSpPr>
      <p:sp>
        <p:nvSpPr>
          <p:cNvPr id="3615" name="Google Shape;3615;p2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16" name="Google Shape;3616;p2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17" name="Google Shape;3617;p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18" name="Shape 3618"/>
        <p:cNvGrpSpPr/>
        <p:nvPr/>
      </p:nvGrpSpPr>
      <p:grpSpPr>
        <a:xfrm>
          <a:off x="0" y="0"/>
          <a:ext cx="0" cy="0"/>
          <a:chOff x="0" y="0"/>
          <a:chExt cx="0" cy="0"/>
        </a:xfrm>
      </p:grpSpPr>
      <p:sp>
        <p:nvSpPr>
          <p:cNvPr id="3619" name="Google Shape;3619;p2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20" name="Google Shape;3620;p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21" name="Shape 3621"/>
        <p:cNvGrpSpPr/>
        <p:nvPr/>
      </p:nvGrpSpPr>
      <p:grpSpPr>
        <a:xfrm>
          <a:off x="0" y="0"/>
          <a:ext cx="0" cy="0"/>
          <a:chOff x="0" y="0"/>
          <a:chExt cx="0" cy="0"/>
        </a:xfrm>
      </p:grpSpPr>
      <p:sp>
        <p:nvSpPr>
          <p:cNvPr id="3622" name="Google Shape;3622;p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23" name="Google Shape;3623;p2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24" name="Google Shape;3624;p2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25" name="Shape 3625"/>
        <p:cNvGrpSpPr/>
        <p:nvPr/>
      </p:nvGrpSpPr>
      <p:grpSpPr>
        <a:xfrm>
          <a:off x="0" y="0"/>
          <a:ext cx="0" cy="0"/>
          <a:chOff x="0" y="0"/>
          <a:chExt cx="0" cy="0"/>
        </a:xfrm>
      </p:grpSpPr>
      <p:sp>
        <p:nvSpPr>
          <p:cNvPr id="3626" name="Google Shape;3626;p2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27" name="Google Shape;3627;p2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28" name="Google Shape;3628;p2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29" name="Google Shape;3629;p2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30" name="Shape 3630"/>
        <p:cNvGrpSpPr/>
        <p:nvPr/>
      </p:nvGrpSpPr>
      <p:grpSpPr>
        <a:xfrm>
          <a:off x="0" y="0"/>
          <a:ext cx="0" cy="0"/>
          <a:chOff x="0" y="0"/>
          <a:chExt cx="0" cy="0"/>
        </a:xfrm>
      </p:grpSpPr>
      <p:sp>
        <p:nvSpPr>
          <p:cNvPr id="3631" name="Google Shape;3631;p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32" name="Google Shape;3632;p2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33" name="Shape 3633"/>
        <p:cNvGrpSpPr/>
        <p:nvPr/>
      </p:nvGrpSpPr>
      <p:grpSpPr>
        <a:xfrm>
          <a:off x="0" y="0"/>
          <a:ext cx="0" cy="0"/>
          <a:chOff x="0" y="0"/>
          <a:chExt cx="0" cy="0"/>
        </a:xfrm>
      </p:grpSpPr>
      <p:sp>
        <p:nvSpPr>
          <p:cNvPr id="3634" name="Google Shape;3634;p2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35" name="Google Shape;3635;p22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36" name="Google Shape;3636;p2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37" name="Shape 3637"/>
        <p:cNvGrpSpPr/>
        <p:nvPr/>
      </p:nvGrpSpPr>
      <p:grpSpPr>
        <a:xfrm>
          <a:off x="0" y="0"/>
          <a:ext cx="0" cy="0"/>
          <a:chOff x="0" y="0"/>
          <a:chExt cx="0" cy="0"/>
        </a:xfrm>
      </p:grpSpPr>
      <p:sp>
        <p:nvSpPr>
          <p:cNvPr id="3638" name="Google Shape;3638;p22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639" name="Google Shape;3639;p2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59" name="Shape 159"/>
        <p:cNvGrpSpPr/>
        <p:nvPr/>
      </p:nvGrpSpPr>
      <p:grpSpPr>
        <a:xfrm>
          <a:off x="0" y="0"/>
          <a:ext cx="0" cy="0"/>
          <a:chOff x="0" y="0"/>
          <a:chExt cx="0" cy="0"/>
        </a:xfrm>
      </p:grpSpPr>
      <p:pic>
        <p:nvPicPr>
          <p:cNvPr id="160" name="Google Shape;16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1" name="Google Shape;16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3" name="Google Shape;163;p2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64" name="Google Shape;164;p2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2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67" name="Google Shape;167;p2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68" name="Google Shape;168;p24"/>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40" name="Shape 3640"/>
        <p:cNvGrpSpPr/>
        <p:nvPr/>
      </p:nvGrpSpPr>
      <p:grpSpPr>
        <a:xfrm>
          <a:off x="0" y="0"/>
          <a:ext cx="0" cy="0"/>
          <a:chOff x="0" y="0"/>
          <a:chExt cx="0" cy="0"/>
        </a:xfrm>
      </p:grpSpPr>
      <p:sp>
        <p:nvSpPr>
          <p:cNvPr id="3641" name="Google Shape;3641;p2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643" name="Google Shape;3643;p2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44" name="Google Shape;3644;p2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45" name="Google Shape;3645;p2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46" name="Shape 3646"/>
        <p:cNvGrpSpPr/>
        <p:nvPr/>
      </p:nvGrpSpPr>
      <p:grpSpPr>
        <a:xfrm>
          <a:off x="0" y="0"/>
          <a:ext cx="0" cy="0"/>
          <a:chOff x="0" y="0"/>
          <a:chExt cx="0" cy="0"/>
        </a:xfrm>
      </p:grpSpPr>
      <p:sp>
        <p:nvSpPr>
          <p:cNvPr id="3647" name="Google Shape;3647;p22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648" name="Google Shape;3648;p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49" name="Shape 3649"/>
        <p:cNvGrpSpPr/>
        <p:nvPr/>
      </p:nvGrpSpPr>
      <p:grpSpPr>
        <a:xfrm>
          <a:off x="0" y="0"/>
          <a:ext cx="0" cy="0"/>
          <a:chOff x="0" y="0"/>
          <a:chExt cx="0" cy="0"/>
        </a:xfrm>
      </p:grpSpPr>
      <p:sp>
        <p:nvSpPr>
          <p:cNvPr id="3650" name="Google Shape;3650;p22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51" name="Google Shape;3651;p22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652" name="Google Shape;3652;p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53" name="Shape 3653"/>
        <p:cNvGrpSpPr/>
        <p:nvPr/>
      </p:nvGrpSpPr>
      <p:grpSpPr>
        <a:xfrm>
          <a:off x="0" y="0"/>
          <a:ext cx="0" cy="0"/>
          <a:chOff x="0" y="0"/>
          <a:chExt cx="0" cy="0"/>
        </a:xfrm>
      </p:grpSpPr>
      <p:sp>
        <p:nvSpPr>
          <p:cNvPr id="3654" name="Google Shape;3654;p2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655" name="Shape 3655"/>
        <p:cNvGrpSpPr/>
        <p:nvPr/>
      </p:nvGrpSpPr>
      <p:grpSpPr>
        <a:xfrm>
          <a:off x="0" y="0"/>
          <a:ext cx="0" cy="0"/>
          <a:chOff x="0" y="0"/>
          <a:chExt cx="0" cy="0"/>
        </a:xfrm>
      </p:grpSpPr>
      <p:pic>
        <p:nvPicPr>
          <p:cNvPr id="3656" name="Google Shape;3656;p2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657" name="Google Shape;3657;p2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8" name="Google Shape;3658;p23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3659" name="Google Shape;3659;p23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660" name="Google Shape;3660;p2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3661" name="Google Shape;3661;p230"/>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2" name="Google Shape;3662;p230"/>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3" name="Google Shape;3663;p230"/>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664" name="Google Shape;3664;p23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3665" name="Shape 3665"/>
        <p:cNvGrpSpPr/>
        <p:nvPr/>
      </p:nvGrpSpPr>
      <p:grpSpPr>
        <a:xfrm>
          <a:off x="0" y="0"/>
          <a:ext cx="0" cy="0"/>
          <a:chOff x="0" y="0"/>
          <a:chExt cx="0" cy="0"/>
        </a:xfrm>
      </p:grpSpPr>
      <p:sp>
        <p:nvSpPr>
          <p:cNvPr id="3666" name="Google Shape;3666;p2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8" name="Google Shape;3668;p2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669" name="Google Shape;3669;p2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0" name="Google Shape;3670;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71" name="Google Shape;3671;p2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72" name="Google Shape;3672;p2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73" name="Google Shape;3673;p23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74" name="Google Shape;3674;p2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3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78" name="Google Shape;3678;p23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79" name="Google Shape;3679;p23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680" name="Google Shape;3680;p23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3681" name="Google Shape;3681;p23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3682" name="Google Shape;3682;p23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3683" name="Google Shape;3683;p23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3684" name="Shape 3684"/>
        <p:cNvGrpSpPr/>
        <p:nvPr/>
      </p:nvGrpSpPr>
      <p:grpSpPr>
        <a:xfrm>
          <a:off x="0" y="0"/>
          <a:ext cx="0" cy="0"/>
          <a:chOff x="0" y="0"/>
          <a:chExt cx="0" cy="0"/>
        </a:xfrm>
      </p:grpSpPr>
      <p:sp>
        <p:nvSpPr>
          <p:cNvPr id="3685" name="Google Shape;3685;p2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6" name="Google Shape;3686;p2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687" name="Google Shape;3687;p2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88" name="Google Shape;3688;p2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89" name="Google Shape;3689;p2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90" name="Google Shape;3690;p2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91" name="Google Shape;3691;p23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3692" name="Shape 3692"/>
        <p:cNvGrpSpPr/>
        <p:nvPr/>
      </p:nvGrpSpPr>
      <p:grpSpPr>
        <a:xfrm>
          <a:off x="0" y="0"/>
          <a:ext cx="0" cy="0"/>
          <a:chOff x="0" y="0"/>
          <a:chExt cx="0" cy="0"/>
        </a:xfrm>
      </p:grpSpPr>
      <p:pic>
        <p:nvPicPr>
          <p:cNvPr id="3693" name="Google Shape;3693;p23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94" name="Google Shape;3694;p23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97" name="Google Shape;3697;p23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698" name="Google Shape;3698;p2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699" name="Google Shape;3699;p23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700" name="Google Shape;3700;p23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3701" name="Shape 3701"/>
        <p:cNvGrpSpPr/>
        <p:nvPr/>
      </p:nvGrpSpPr>
      <p:grpSpPr>
        <a:xfrm>
          <a:off x="0" y="0"/>
          <a:ext cx="0" cy="0"/>
          <a:chOff x="0" y="0"/>
          <a:chExt cx="0" cy="0"/>
        </a:xfrm>
      </p:grpSpPr>
      <p:pic>
        <p:nvPicPr>
          <p:cNvPr id="3702" name="Google Shape;3702;p23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703" name="Google Shape;3703;p2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4" name="Google Shape;3704;p23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705" name="Google Shape;3705;p23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6" name="Google Shape;3706;p23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7" name="Google Shape;3707;p23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3708" name="Google Shape;3708;p2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709" name="Google Shape;3709;p23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710" name="Google Shape;3710;p2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11" name="Google Shape;3711;p23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3712" name="Shape 3712"/>
        <p:cNvGrpSpPr/>
        <p:nvPr/>
      </p:nvGrpSpPr>
      <p:grpSpPr>
        <a:xfrm>
          <a:off x="0" y="0"/>
          <a:ext cx="0" cy="0"/>
          <a:chOff x="0" y="0"/>
          <a:chExt cx="0" cy="0"/>
        </a:xfrm>
      </p:grpSpPr>
      <p:pic>
        <p:nvPicPr>
          <p:cNvPr id="3713" name="Google Shape;3713;p2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714" name="Google Shape;3714;p2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715" name="Google Shape;3715;p2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16" name="Google Shape;3716;p235"/>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717" name="Google Shape;3717;p23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69" name="Shape 169"/>
        <p:cNvGrpSpPr/>
        <p:nvPr/>
      </p:nvGrpSpPr>
      <p:grpSpPr>
        <a:xfrm>
          <a:off x="0" y="0"/>
          <a:ext cx="0" cy="0"/>
          <a:chOff x="0" y="0"/>
          <a:chExt cx="0" cy="0"/>
        </a:xfrm>
      </p:grpSpPr>
      <p:pic>
        <p:nvPicPr>
          <p:cNvPr id="170" name="Google Shape;17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1" name="Google Shape;171;p2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 name="Google Shape;172;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_2">
    <p:spTree>
      <p:nvGrpSpPr>
        <p:cNvPr id="3718" name="Shape 3718"/>
        <p:cNvGrpSpPr/>
        <p:nvPr/>
      </p:nvGrpSpPr>
      <p:grpSpPr>
        <a:xfrm>
          <a:off x="0" y="0"/>
          <a:ext cx="0" cy="0"/>
          <a:chOff x="0" y="0"/>
          <a:chExt cx="0" cy="0"/>
        </a:xfrm>
      </p:grpSpPr>
      <p:pic>
        <p:nvPicPr>
          <p:cNvPr id="3719" name="Google Shape;3719;p2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720" name="Google Shape;3720;p236"/>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721" name="Google Shape;3721;p2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722" name="Google Shape;3722;p2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74" name="Shape 174"/>
        <p:cNvGrpSpPr/>
        <p:nvPr/>
      </p:nvGrpSpPr>
      <p:grpSpPr>
        <a:xfrm>
          <a:off x="0" y="0"/>
          <a:ext cx="0" cy="0"/>
          <a:chOff x="0" y="0"/>
          <a:chExt cx="0" cy="0"/>
        </a:xfrm>
      </p:grpSpPr>
      <p:pic>
        <p:nvPicPr>
          <p:cNvPr id="175" name="Google Shape;175;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6" name="Google Shape;176;p2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79" name="Shape 179"/>
        <p:cNvGrpSpPr/>
        <p:nvPr/>
      </p:nvGrpSpPr>
      <p:grpSpPr>
        <a:xfrm>
          <a:off x="0" y="0"/>
          <a:ext cx="0" cy="0"/>
          <a:chOff x="0" y="0"/>
          <a:chExt cx="0" cy="0"/>
        </a:xfrm>
      </p:grpSpPr>
      <p:sp>
        <p:nvSpPr>
          <p:cNvPr id="180" name="Google Shape;180;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4" name="Google Shape;184;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 name="Google Shape;185;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 name="Google Shape;186;p2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87" name="Shape 187"/>
        <p:cNvGrpSpPr/>
        <p:nvPr/>
      </p:nvGrpSpPr>
      <p:grpSpPr>
        <a:xfrm>
          <a:off x="0" y="0"/>
          <a:ext cx="0" cy="0"/>
          <a:chOff x="0" y="0"/>
          <a:chExt cx="0" cy="0"/>
        </a:xfrm>
      </p:grpSpPr>
      <p:pic>
        <p:nvPicPr>
          <p:cNvPr id="188" name="Google Shape;188;p28"/>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89" name="Google Shape;189;p28"/>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8"/>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91" name="Google Shape;191;p28"/>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28"/>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 name="Google Shape;194;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95" name="Google Shape;1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 name="Google Shape;196;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97" name="Shape 197"/>
        <p:cNvGrpSpPr/>
        <p:nvPr/>
      </p:nvGrpSpPr>
      <p:grpSpPr>
        <a:xfrm>
          <a:off x="0" y="0"/>
          <a:ext cx="0" cy="0"/>
          <a:chOff x="0" y="0"/>
          <a:chExt cx="0" cy="0"/>
        </a:xfrm>
      </p:grpSpPr>
      <p:pic>
        <p:nvPicPr>
          <p:cNvPr id="198" name="Google Shape;198;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9" name="Google Shape;199;p29"/>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 name="Google Shape;200;p29"/>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01" name="Google Shape;201;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203" name="Shape 203"/>
        <p:cNvGrpSpPr/>
        <p:nvPr/>
      </p:nvGrpSpPr>
      <p:grpSpPr>
        <a:xfrm>
          <a:off x="0" y="0"/>
          <a:ext cx="0" cy="0"/>
          <a:chOff x="0" y="0"/>
          <a:chExt cx="0" cy="0"/>
        </a:xfrm>
      </p:grpSpPr>
      <p:pic>
        <p:nvPicPr>
          <p:cNvPr id="204" name="Google Shape;204;p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5" name="Google Shape;205;p3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0"/>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09" name="Google Shape;20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 name="Google Shape;210;p30"/>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11" name="Google Shape;211;p30"/>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212" name="Shape 212"/>
        <p:cNvGrpSpPr/>
        <p:nvPr/>
      </p:nvGrpSpPr>
      <p:grpSpPr>
        <a:xfrm>
          <a:off x="0" y="0"/>
          <a:ext cx="0" cy="0"/>
          <a:chOff x="0" y="0"/>
          <a:chExt cx="0" cy="0"/>
        </a:xfrm>
      </p:grpSpPr>
      <p:pic>
        <p:nvPicPr>
          <p:cNvPr id="213" name="Google Shape;213;p3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4" name="Google Shape;214;p3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6" name="Google Shape;216;p3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 name="Google Shape;217;p3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31"/>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19" name="Google Shape;219;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21" name="Google Shape;221;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3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223" name="Shape 223"/>
        <p:cNvGrpSpPr/>
        <p:nvPr/>
      </p:nvGrpSpPr>
      <p:grpSpPr>
        <a:xfrm>
          <a:off x="0" y="0"/>
          <a:ext cx="0" cy="0"/>
          <a:chOff x="0" y="0"/>
          <a:chExt cx="0" cy="0"/>
        </a:xfrm>
      </p:grpSpPr>
      <p:pic>
        <p:nvPicPr>
          <p:cNvPr id="224" name="Google Shape;224;p32"/>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25" name="Google Shape;22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6" name="Google Shape;22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 name="Google Shape;227;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 name="Google Shape;228;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 name="Google Shape;229;p32"/>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30" name="Google Shape;230;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1" name="Google Shape;231;p3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3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233" name="Shape 233"/>
        <p:cNvGrpSpPr/>
        <p:nvPr/>
      </p:nvGrpSpPr>
      <p:grpSpPr>
        <a:xfrm>
          <a:off x="0" y="0"/>
          <a:ext cx="0" cy="0"/>
          <a:chOff x="0" y="0"/>
          <a:chExt cx="0" cy="0"/>
        </a:xfrm>
      </p:grpSpPr>
      <p:pic>
        <p:nvPicPr>
          <p:cNvPr id="234" name="Google Shape;234;p3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35" name="Google Shape;235;p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37" name="Google Shape;23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33"/>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 name="Google Shape;239;p33"/>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41" name="Google Shape;241;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2" name="Google Shape;242;p3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243" name="Shape 243"/>
        <p:cNvGrpSpPr/>
        <p:nvPr/>
      </p:nvGrpSpPr>
      <p:grpSpPr>
        <a:xfrm>
          <a:off x="0" y="0"/>
          <a:ext cx="0" cy="0"/>
          <a:chOff x="0" y="0"/>
          <a:chExt cx="0" cy="0"/>
        </a:xfrm>
      </p:grpSpPr>
      <p:sp>
        <p:nvSpPr>
          <p:cNvPr id="244" name="Google Shape;244;p34"/>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6" name="Google Shape;246;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 name="Google Shape;247;p3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48" name="Google Shape;248;p34"/>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4"/>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0" name="Google Shape;25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1" name="Google Shape;251;p3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2" name="Google Shape;252;p34"/>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253" name="Shape 253"/>
        <p:cNvGrpSpPr/>
        <p:nvPr/>
      </p:nvGrpSpPr>
      <p:grpSpPr>
        <a:xfrm>
          <a:off x="0" y="0"/>
          <a:ext cx="0" cy="0"/>
          <a:chOff x="0" y="0"/>
          <a:chExt cx="0" cy="0"/>
        </a:xfrm>
      </p:grpSpPr>
      <p:pic>
        <p:nvPicPr>
          <p:cNvPr id="254" name="Google Shape;254;p3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5" name="Google Shape;255;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5"/>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57" name="Google Shape;257;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35"/>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59" name="Google Shape;259;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3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62" name="Google Shape;262;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264" name="Shape 264"/>
        <p:cNvGrpSpPr/>
        <p:nvPr/>
      </p:nvGrpSpPr>
      <p:grpSpPr>
        <a:xfrm>
          <a:off x="0" y="0"/>
          <a:ext cx="0" cy="0"/>
          <a:chOff x="0" y="0"/>
          <a:chExt cx="0" cy="0"/>
        </a:xfrm>
      </p:grpSpPr>
      <p:sp>
        <p:nvSpPr>
          <p:cNvPr id="265" name="Google Shape;265;p3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66" name="Google Shape;266;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7" name="Google Shape;267;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68" name="Google Shape;268;p36"/>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69" name="Google Shape;269;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 name="Google Shape;270;p36"/>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 name="Google Shape;271;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 name="Google Shape;272;p3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 name="Google Shape;273;p3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274" name="Shape 274"/>
        <p:cNvGrpSpPr/>
        <p:nvPr/>
      </p:nvGrpSpPr>
      <p:grpSpPr>
        <a:xfrm>
          <a:off x="0" y="0"/>
          <a:ext cx="0" cy="0"/>
          <a:chOff x="0" y="0"/>
          <a:chExt cx="0" cy="0"/>
        </a:xfrm>
      </p:grpSpPr>
      <p:sp>
        <p:nvSpPr>
          <p:cNvPr id="275" name="Google Shape;275;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 name="Google Shape;27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0" name="Google Shape;28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1" name="Google Shape;281;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2" name="Google Shape;282;p37"/>
          <p:cNvGrpSpPr/>
          <p:nvPr/>
        </p:nvGrpSpPr>
        <p:grpSpPr>
          <a:xfrm>
            <a:off x="457200" y="1378813"/>
            <a:ext cx="776889" cy="621300"/>
            <a:chOff x="457200" y="1378813"/>
            <a:chExt cx="776889" cy="621300"/>
          </a:xfrm>
        </p:grpSpPr>
        <p:sp>
          <p:nvSpPr>
            <p:cNvPr id="283" name="Google Shape;283;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3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37"/>
          <p:cNvGrpSpPr/>
          <p:nvPr/>
        </p:nvGrpSpPr>
        <p:grpSpPr>
          <a:xfrm>
            <a:off x="457200" y="2228725"/>
            <a:ext cx="776889" cy="621300"/>
            <a:chOff x="457200" y="1378813"/>
            <a:chExt cx="776889" cy="621300"/>
          </a:xfrm>
        </p:grpSpPr>
        <p:sp>
          <p:nvSpPr>
            <p:cNvPr id="286" name="Google Shape;286;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3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37"/>
          <p:cNvGrpSpPr/>
          <p:nvPr/>
        </p:nvGrpSpPr>
        <p:grpSpPr>
          <a:xfrm>
            <a:off x="457200" y="3073850"/>
            <a:ext cx="776889" cy="621300"/>
            <a:chOff x="457200" y="1378813"/>
            <a:chExt cx="776889" cy="621300"/>
          </a:xfrm>
        </p:grpSpPr>
        <p:sp>
          <p:nvSpPr>
            <p:cNvPr id="289" name="Google Shape;289;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0" name="Google Shape;290;p3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37"/>
          <p:cNvGrpSpPr/>
          <p:nvPr/>
        </p:nvGrpSpPr>
        <p:grpSpPr>
          <a:xfrm>
            <a:off x="457200" y="3923750"/>
            <a:ext cx="776889" cy="621300"/>
            <a:chOff x="457200" y="1378813"/>
            <a:chExt cx="776889" cy="621300"/>
          </a:xfrm>
        </p:grpSpPr>
        <p:sp>
          <p:nvSpPr>
            <p:cNvPr id="292" name="Google Shape;292;p37"/>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3" name="Google Shape;293;p37"/>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37"/>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37"/>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7"/>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301" name="Shape 301"/>
        <p:cNvGrpSpPr/>
        <p:nvPr/>
      </p:nvGrpSpPr>
      <p:grpSpPr>
        <a:xfrm>
          <a:off x="0" y="0"/>
          <a:ext cx="0" cy="0"/>
          <a:chOff x="0" y="0"/>
          <a:chExt cx="0" cy="0"/>
        </a:xfrm>
      </p:grpSpPr>
      <p:sp>
        <p:nvSpPr>
          <p:cNvPr id="302" name="Google Shape;302;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 name="Google Shape;305;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7" name="Google Shape;307;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 name="Google Shape;308;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9" name="Google Shape;309;p38"/>
          <p:cNvGrpSpPr/>
          <p:nvPr/>
        </p:nvGrpSpPr>
        <p:grpSpPr>
          <a:xfrm>
            <a:off x="457200" y="1300225"/>
            <a:ext cx="776889" cy="621300"/>
            <a:chOff x="457200" y="1378813"/>
            <a:chExt cx="776889" cy="621300"/>
          </a:xfrm>
        </p:grpSpPr>
        <p:sp>
          <p:nvSpPr>
            <p:cNvPr id="310" name="Google Shape;310;p3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1" name="Google Shape;311;p3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38"/>
          <p:cNvGrpSpPr/>
          <p:nvPr/>
        </p:nvGrpSpPr>
        <p:grpSpPr>
          <a:xfrm>
            <a:off x="457200" y="2000125"/>
            <a:ext cx="776889" cy="621300"/>
            <a:chOff x="457200" y="1378813"/>
            <a:chExt cx="776889" cy="621300"/>
          </a:xfrm>
        </p:grpSpPr>
        <p:sp>
          <p:nvSpPr>
            <p:cNvPr id="313" name="Google Shape;313;p3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4" name="Google Shape;314;p3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38"/>
          <p:cNvGrpSpPr/>
          <p:nvPr/>
        </p:nvGrpSpPr>
        <p:grpSpPr>
          <a:xfrm>
            <a:off x="457200" y="2692850"/>
            <a:ext cx="776889" cy="621300"/>
            <a:chOff x="457200" y="1378813"/>
            <a:chExt cx="776889" cy="621300"/>
          </a:xfrm>
        </p:grpSpPr>
        <p:sp>
          <p:nvSpPr>
            <p:cNvPr id="316" name="Google Shape;316;p3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7" name="Google Shape;317;p3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8"/>
          <p:cNvGrpSpPr/>
          <p:nvPr/>
        </p:nvGrpSpPr>
        <p:grpSpPr>
          <a:xfrm>
            <a:off x="457200" y="3390350"/>
            <a:ext cx="776889" cy="621300"/>
            <a:chOff x="457200" y="1378813"/>
            <a:chExt cx="776889" cy="621300"/>
          </a:xfrm>
        </p:grpSpPr>
        <p:sp>
          <p:nvSpPr>
            <p:cNvPr id="319" name="Google Shape;319;p3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8"/>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 name="Google Shape;326;p38"/>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38"/>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8" name="Google Shape;328;p38"/>
          <p:cNvGrpSpPr/>
          <p:nvPr/>
        </p:nvGrpSpPr>
        <p:grpSpPr>
          <a:xfrm>
            <a:off x="469500" y="4083075"/>
            <a:ext cx="776889" cy="621300"/>
            <a:chOff x="457200" y="1378813"/>
            <a:chExt cx="776889" cy="621300"/>
          </a:xfrm>
        </p:grpSpPr>
        <p:sp>
          <p:nvSpPr>
            <p:cNvPr id="329" name="Google Shape;329;p38"/>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0" name="Google Shape;330;p38"/>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333" name="Shape 333"/>
        <p:cNvGrpSpPr/>
        <p:nvPr/>
      </p:nvGrpSpPr>
      <p:grpSpPr>
        <a:xfrm>
          <a:off x="0" y="0"/>
          <a:ext cx="0" cy="0"/>
          <a:chOff x="0" y="0"/>
          <a:chExt cx="0" cy="0"/>
        </a:xfrm>
      </p:grpSpPr>
      <p:sp>
        <p:nvSpPr>
          <p:cNvPr id="334" name="Google Shape;334;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7" name="Google Shape;33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9" name="Google Shape;33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0" name="Google Shape;34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1" name="Google Shape;341;p39"/>
          <p:cNvGrpSpPr/>
          <p:nvPr/>
        </p:nvGrpSpPr>
        <p:grpSpPr>
          <a:xfrm>
            <a:off x="457200" y="1237825"/>
            <a:ext cx="776900" cy="486300"/>
            <a:chOff x="457200" y="1466425"/>
            <a:chExt cx="776900" cy="486300"/>
          </a:xfrm>
        </p:grpSpPr>
        <p:sp>
          <p:nvSpPr>
            <p:cNvPr id="342" name="Google Shape;342;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43" name="Google Shape;343;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9"/>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9"/>
          <p:cNvGrpSpPr/>
          <p:nvPr/>
        </p:nvGrpSpPr>
        <p:grpSpPr>
          <a:xfrm>
            <a:off x="457200" y="1828900"/>
            <a:ext cx="776900" cy="486300"/>
            <a:chOff x="457200" y="1466425"/>
            <a:chExt cx="776900" cy="486300"/>
          </a:xfrm>
        </p:grpSpPr>
        <p:sp>
          <p:nvSpPr>
            <p:cNvPr id="347" name="Google Shape;347;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48" name="Google Shape;348;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39"/>
          <p:cNvGrpSpPr/>
          <p:nvPr/>
        </p:nvGrpSpPr>
        <p:grpSpPr>
          <a:xfrm>
            <a:off x="457200" y="2419975"/>
            <a:ext cx="776900" cy="486300"/>
            <a:chOff x="457200" y="1466425"/>
            <a:chExt cx="776900" cy="486300"/>
          </a:xfrm>
        </p:grpSpPr>
        <p:sp>
          <p:nvSpPr>
            <p:cNvPr id="351" name="Google Shape;351;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52" name="Google Shape;352;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9"/>
          <p:cNvGrpSpPr/>
          <p:nvPr/>
        </p:nvGrpSpPr>
        <p:grpSpPr>
          <a:xfrm>
            <a:off x="457200" y="3011050"/>
            <a:ext cx="776900" cy="486300"/>
            <a:chOff x="457200" y="1466425"/>
            <a:chExt cx="776900" cy="486300"/>
          </a:xfrm>
        </p:grpSpPr>
        <p:sp>
          <p:nvSpPr>
            <p:cNvPr id="355" name="Google Shape;355;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56" name="Google Shape;356;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39"/>
          <p:cNvGrpSpPr/>
          <p:nvPr/>
        </p:nvGrpSpPr>
        <p:grpSpPr>
          <a:xfrm>
            <a:off x="457200" y="3602137"/>
            <a:ext cx="776900" cy="486300"/>
            <a:chOff x="457200" y="1466425"/>
            <a:chExt cx="776900" cy="486300"/>
          </a:xfrm>
        </p:grpSpPr>
        <p:sp>
          <p:nvSpPr>
            <p:cNvPr id="359" name="Google Shape;359;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60" name="Google Shape;360;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9"/>
          <p:cNvGrpSpPr/>
          <p:nvPr/>
        </p:nvGrpSpPr>
        <p:grpSpPr>
          <a:xfrm>
            <a:off x="457200" y="4193262"/>
            <a:ext cx="776900" cy="486300"/>
            <a:chOff x="457200" y="1466425"/>
            <a:chExt cx="776900" cy="486300"/>
          </a:xfrm>
        </p:grpSpPr>
        <p:sp>
          <p:nvSpPr>
            <p:cNvPr id="363" name="Google Shape;363;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64" name="Google Shape;364;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9"/>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39"/>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370" name="Shape 370"/>
        <p:cNvGrpSpPr/>
        <p:nvPr/>
      </p:nvGrpSpPr>
      <p:grpSpPr>
        <a:xfrm>
          <a:off x="0" y="0"/>
          <a:ext cx="0" cy="0"/>
          <a:chOff x="0" y="0"/>
          <a:chExt cx="0" cy="0"/>
        </a:xfrm>
      </p:grpSpPr>
      <p:sp>
        <p:nvSpPr>
          <p:cNvPr id="371" name="Google Shape;371;p4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4" name="Google Shape;374;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5" name="Google Shape;375;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6" name="Google Shape;376;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7" name="Google Shape;377;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8" name="Google Shape;378;p40"/>
          <p:cNvGrpSpPr/>
          <p:nvPr/>
        </p:nvGrpSpPr>
        <p:grpSpPr>
          <a:xfrm>
            <a:off x="457200" y="1237825"/>
            <a:ext cx="776900" cy="486300"/>
            <a:chOff x="457200" y="1466425"/>
            <a:chExt cx="776900" cy="486300"/>
          </a:xfrm>
        </p:grpSpPr>
        <p:sp>
          <p:nvSpPr>
            <p:cNvPr id="379" name="Google Shape;379;p4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80" name="Google Shape;380;p4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0"/>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4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40"/>
          <p:cNvGrpSpPr/>
          <p:nvPr/>
        </p:nvGrpSpPr>
        <p:grpSpPr>
          <a:xfrm>
            <a:off x="457200" y="1828900"/>
            <a:ext cx="776900" cy="486300"/>
            <a:chOff x="457200" y="1466425"/>
            <a:chExt cx="776900" cy="486300"/>
          </a:xfrm>
        </p:grpSpPr>
        <p:sp>
          <p:nvSpPr>
            <p:cNvPr id="384" name="Google Shape;384;p4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85" name="Google Shape;385;p4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40"/>
          <p:cNvGrpSpPr/>
          <p:nvPr/>
        </p:nvGrpSpPr>
        <p:grpSpPr>
          <a:xfrm>
            <a:off x="457200" y="2419975"/>
            <a:ext cx="776900" cy="486300"/>
            <a:chOff x="457200" y="1466425"/>
            <a:chExt cx="776900" cy="486300"/>
          </a:xfrm>
        </p:grpSpPr>
        <p:sp>
          <p:nvSpPr>
            <p:cNvPr id="388" name="Google Shape;388;p4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89" name="Google Shape;389;p4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4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40"/>
          <p:cNvGrpSpPr/>
          <p:nvPr/>
        </p:nvGrpSpPr>
        <p:grpSpPr>
          <a:xfrm>
            <a:off x="457200" y="3011050"/>
            <a:ext cx="776900" cy="486300"/>
            <a:chOff x="457200" y="1466425"/>
            <a:chExt cx="776900" cy="486300"/>
          </a:xfrm>
        </p:grpSpPr>
        <p:sp>
          <p:nvSpPr>
            <p:cNvPr id="392" name="Google Shape;392;p40"/>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93" name="Google Shape;393;p40"/>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40"/>
          <p:cNvGrpSpPr/>
          <p:nvPr/>
        </p:nvGrpSpPr>
        <p:grpSpPr>
          <a:xfrm>
            <a:off x="457200" y="3602137"/>
            <a:ext cx="776900" cy="486300"/>
            <a:chOff x="457200" y="1466425"/>
            <a:chExt cx="776900" cy="486300"/>
          </a:xfrm>
        </p:grpSpPr>
        <p:sp>
          <p:nvSpPr>
            <p:cNvPr id="396" name="Google Shape;396;p40"/>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97" name="Google Shape;397;p40"/>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4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40"/>
          <p:cNvGrpSpPr/>
          <p:nvPr/>
        </p:nvGrpSpPr>
        <p:grpSpPr>
          <a:xfrm>
            <a:off x="457200" y="4193262"/>
            <a:ext cx="776900" cy="486300"/>
            <a:chOff x="457200" y="1466425"/>
            <a:chExt cx="776900" cy="486300"/>
          </a:xfrm>
        </p:grpSpPr>
        <p:sp>
          <p:nvSpPr>
            <p:cNvPr id="400" name="Google Shape;400;p4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01" name="Google Shape;401;p4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40"/>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40"/>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4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0"/>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407" name="Shape 407"/>
        <p:cNvGrpSpPr/>
        <p:nvPr/>
      </p:nvGrpSpPr>
      <p:grpSpPr>
        <a:xfrm>
          <a:off x="0" y="0"/>
          <a:ext cx="0" cy="0"/>
          <a:chOff x="0" y="0"/>
          <a:chExt cx="0" cy="0"/>
        </a:xfrm>
      </p:grpSpPr>
      <p:sp>
        <p:nvSpPr>
          <p:cNvPr id="408" name="Google Shape;408;p41"/>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1" name="Google Shape;411;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2" name="Google Shape;412;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3" name="Google Shape;413;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4" name="Google Shape;414;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5" name="Google Shape;415;p41"/>
          <p:cNvGrpSpPr/>
          <p:nvPr/>
        </p:nvGrpSpPr>
        <p:grpSpPr>
          <a:xfrm>
            <a:off x="457222" y="1149803"/>
            <a:ext cx="713194" cy="446423"/>
            <a:chOff x="457200" y="1466425"/>
            <a:chExt cx="776900" cy="486300"/>
          </a:xfrm>
        </p:grpSpPr>
        <p:sp>
          <p:nvSpPr>
            <p:cNvPr id="416" name="Google Shape;416;p4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1"/>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1"/>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1"/>
          <p:cNvGrpSpPr/>
          <p:nvPr/>
        </p:nvGrpSpPr>
        <p:grpSpPr>
          <a:xfrm>
            <a:off x="457222" y="1672428"/>
            <a:ext cx="713194" cy="446423"/>
            <a:chOff x="457200" y="1466425"/>
            <a:chExt cx="776900" cy="486300"/>
          </a:xfrm>
        </p:grpSpPr>
        <p:sp>
          <p:nvSpPr>
            <p:cNvPr id="421" name="Google Shape;421;p4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1"/>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1"/>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1"/>
          <p:cNvGrpSpPr/>
          <p:nvPr/>
        </p:nvGrpSpPr>
        <p:grpSpPr>
          <a:xfrm>
            <a:off x="457197" y="2195578"/>
            <a:ext cx="713194" cy="446423"/>
            <a:chOff x="457200" y="1466425"/>
            <a:chExt cx="776900" cy="486300"/>
          </a:xfrm>
        </p:grpSpPr>
        <p:sp>
          <p:nvSpPr>
            <p:cNvPr id="426" name="Google Shape;426;p4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1"/>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1"/>
          <p:cNvGrpSpPr/>
          <p:nvPr/>
        </p:nvGrpSpPr>
        <p:grpSpPr>
          <a:xfrm>
            <a:off x="457197" y="2718203"/>
            <a:ext cx="713194" cy="446423"/>
            <a:chOff x="457200" y="1466425"/>
            <a:chExt cx="776900" cy="486300"/>
          </a:xfrm>
        </p:grpSpPr>
        <p:sp>
          <p:nvSpPr>
            <p:cNvPr id="431" name="Google Shape;431;p4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1"/>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1"/>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1"/>
          <p:cNvGrpSpPr/>
          <p:nvPr/>
        </p:nvGrpSpPr>
        <p:grpSpPr>
          <a:xfrm>
            <a:off x="457222" y="3240828"/>
            <a:ext cx="713194" cy="446423"/>
            <a:chOff x="457200" y="1466425"/>
            <a:chExt cx="776900" cy="486300"/>
          </a:xfrm>
        </p:grpSpPr>
        <p:sp>
          <p:nvSpPr>
            <p:cNvPr id="436" name="Google Shape;436;p4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1"/>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1"/>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1"/>
          <p:cNvGrpSpPr/>
          <p:nvPr/>
        </p:nvGrpSpPr>
        <p:grpSpPr>
          <a:xfrm>
            <a:off x="457222" y="3763453"/>
            <a:ext cx="713194" cy="446423"/>
            <a:chOff x="457200" y="1466425"/>
            <a:chExt cx="776900" cy="486300"/>
          </a:xfrm>
        </p:grpSpPr>
        <p:sp>
          <p:nvSpPr>
            <p:cNvPr id="441" name="Google Shape;441;p4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1"/>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1"/>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1"/>
          <p:cNvGrpSpPr/>
          <p:nvPr/>
        </p:nvGrpSpPr>
        <p:grpSpPr>
          <a:xfrm>
            <a:off x="457222" y="4311603"/>
            <a:ext cx="713194" cy="446423"/>
            <a:chOff x="457200" y="1466425"/>
            <a:chExt cx="776900" cy="486300"/>
          </a:xfrm>
        </p:grpSpPr>
        <p:sp>
          <p:nvSpPr>
            <p:cNvPr id="446" name="Google Shape;446;p4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1"/>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449" name="Shape 449"/>
        <p:cNvGrpSpPr/>
        <p:nvPr/>
      </p:nvGrpSpPr>
      <p:grpSpPr>
        <a:xfrm>
          <a:off x="0" y="0"/>
          <a:ext cx="0" cy="0"/>
          <a:chOff x="0" y="0"/>
          <a:chExt cx="0" cy="0"/>
        </a:xfrm>
      </p:grpSpPr>
      <p:sp>
        <p:nvSpPr>
          <p:cNvPr id="450" name="Google Shape;450;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3" name="Google Shape;453;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4" name="Google Shape;45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5" name="Google Shape;45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2"/>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42"/>
          <p:cNvGrpSpPr/>
          <p:nvPr/>
        </p:nvGrpSpPr>
        <p:grpSpPr>
          <a:xfrm>
            <a:off x="457427" y="3873038"/>
            <a:ext cx="602564" cy="377174"/>
            <a:chOff x="457200" y="1466425"/>
            <a:chExt cx="776900" cy="486300"/>
          </a:xfrm>
        </p:grpSpPr>
        <p:sp>
          <p:nvSpPr>
            <p:cNvPr id="458" name="Google Shape;458;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9" name="Google Shape;459;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2"/>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2"/>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42"/>
          <p:cNvGrpSpPr/>
          <p:nvPr/>
        </p:nvGrpSpPr>
        <p:grpSpPr>
          <a:xfrm>
            <a:off x="457315" y="4311142"/>
            <a:ext cx="602564" cy="377174"/>
            <a:chOff x="457200" y="1466425"/>
            <a:chExt cx="776900" cy="486300"/>
          </a:xfrm>
        </p:grpSpPr>
        <p:sp>
          <p:nvSpPr>
            <p:cNvPr id="463" name="Google Shape;463;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64" name="Google Shape;464;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2"/>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42"/>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42"/>
          <p:cNvGrpSpPr/>
          <p:nvPr/>
        </p:nvGrpSpPr>
        <p:grpSpPr>
          <a:xfrm>
            <a:off x="457377" y="2996663"/>
            <a:ext cx="602564" cy="377174"/>
            <a:chOff x="457200" y="1466425"/>
            <a:chExt cx="776900" cy="486300"/>
          </a:xfrm>
        </p:grpSpPr>
        <p:sp>
          <p:nvSpPr>
            <p:cNvPr id="468" name="Google Shape;468;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9" name="Google Shape;469;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2"/>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2"/>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2"/>
          <p:cNvGrpSpPr/>
          <p:nvPr/>
        </p:nvGrpSpPr>
        <p:grpSpPr>
          <a:xfrm>
            <a:off x="457265" y="3434767"/>
            <a:ext cx="602564" cy="377174"/>
            <a:chOff x="457200" y="1466425"/>
            <a:chExt cx="776900" cy="486300"/>
          </a:xfrm>
        </p:grpSpPr>
        <p:sp>
          <p:nvSpPr>
            <p:cNvPr id="473" name="Google Shape;473;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74" name="Google Shape;474;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42"/>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42"/>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42"/>
          <p:cNvGrpSpPr/>
          <p:nvPr/>
        </p:nvGrpSpPr>
        <p:grpSpPr>
          <a:xfrm>
            <a:off x="457402" y="2135288"/>
            <a:ext cx="602564" cy="377174"/>
            <a:chOff x="457200" y="1466425"/>
            <a:chExt cx="776900" cy="486300"/>
          </a:xfrm>
        </p:grpSpPr>
        <p:sp>
          <p:nvSpPr>
            <p:cNvPr id="478" name="Google Shape;478;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9" name="Google Shape;479;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2"/>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42"/>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42"/>
          <p:cNvGrpSpPr/>
          <p:nvPr/>
        </p:nvGrpSpPr>
        <p:grpSpPr>
          <a:xfrm>
            <a:off x="457290" y="2573392"/>
            <a:ext cx="602564" cy="377174"/>
            <a:chOff x="457200" y="1466425"/>
            <a:chExt cx="776900" cy="486300"/>
          </a:xfrm>
        </p:grpSpPr>
        <p:sp>
          <p:nvSpPr>
            <p:cNvPr id="483" name="Google Shape;483;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84" name="Google Shape;484;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42"/>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2"/>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42"/>
          <p:cNvGrpSpPr/>
          <p:nvPr/>
        </p:nvGrpSpPr>
        <p:grpSpPr>
          <a:xfrm>
            <a:off x="457352" y="1258913"/>
            <a:ext cx="602564" cy="377174"/>
            <a:chOff x="457200" y="1466425"/>
            <a:chExt cx="776900" cy="486300"/>
          </a:xfrm>
        </p:grpSpPr>
        <p:sp>
          <p:nvSpPr>
            <p:cNvPr id="488" name="Google Shape;488;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9" name="Google Shape;489;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42"/>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42"/>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42"/>
          <p:cNvGrpSpPr/>
          <p:nvPr/>
        </p:nvGrpSpPr>
        <p:grpSpPr>
          <a:xfrm>
            <a:off x="457240" y="1697017"/>
            <a:ext cx="602564" cy="377174"/>
            <a:chOff x="457200" y="1466425"/>
            <a:chExt cx="776900" cy="486300"/>
          </a:xfrm>
        </p:grpSpPr>
        <p:sp>
          <p:nvSpPr>
            <p:cNvPr id="493" name="Google Shape;493;p4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94" name="Google Shape;494;p4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2"/>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96" name="Shape 496"/>
        <p:cNvGrpSpPr/>
        <p:nvPr/>
      </p:nvGrpSpPr>
      <p:grpSpPr>
        <a:xfrm>
          <a:off x="0" y="0"/>
          <a:ext cx="0" cy="0"/>
          <a:chOff x="0" y="0"/>
          <a:chExt cx="0" cy="0"/>
        </a:xfrm>
      </p:grpSpPr>
      <p:sp>
        <p:nvSpPr>
          <p:cNvPr id="497" name="Google Shape;497;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9" name="Google Shape;499;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0" name="Google Shape;500;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1" name="Google Shape;501;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2" name="Google Shape;502;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43"/>
          <p:cNvGrpSpPr/>
          <p:nvPr/>
        </p:nvGrpSpPr>
        <p:grpSpPr>
          <a:xfrm>
            <a:off x="457427" y="3873038"/>
            <a:ext cx="602564" cy="377174"/>
            <a:chOff x="457200" y="1466425"/>
            <a:chExt cx="776900" cy="486300"/>
          </a:xfrm>
        </p:grpSpPr>
        <p:sp>
          <p:nvSpPr>
            <p:cNvPr id="505" name="Google Shape;505;p4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06" name="Google Shape;506;p4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4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43"/>
          <p:cNvGrpSpPr/>
          <p:nvPr/>
        </p:nvGrpSpPr>
        <p:grpSpPr>
          <a:xfrm>
            <a:off x="457315" y="4311142"/>
            <a:ext cx="602564" cy="377174"/>
            <a:chOff x="457200" y="1466425"/>
            <a:chExt cx="776900" cy="486300"/>
          </a:xfrm>
        </p:grpSpPr>
        <p:sp>
          <p:nvSpPr>
            <p:cNvPr id="510" name="Google Shape;510;p4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11" name="Google Shape;511;p4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4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4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43"/>
          <p:cNvGrpSpPr/>
          <p:nvPr/>
        </p:nvGrpSpPr>
        <p:grpSpPr>
          <a:xfrm>
            <a:off x="457377" y="2996663"/>
            <a:ext cx="602564" cy="377174"/>
            <a:chOff x="457200" y="1466425"/>
            <a:chExt cx="776900" cy="486300"/>
          </a:xfrm>
        </p:grpSpPr>
        <p:sp>
          <p:nvSpPr>
            <p:cNvPr id="515" name="Google Shape;515;p4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16" name="Google Shape;516;p4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4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43"/>
          <p:cNvGrpSpPr/>
          <p:nvPr/>
        </p:nvGrpSpPr>
        <p:grpSpPr>
          <a:xfrm>
            <a:off x="457265" y="3434767"/>
            <a:ext cx="602564" cy="377174"/>
            <a:chOff x="457200" y="1466425"/>
            <a:chExt cx="776900" cy="486300"/>
          </a:xfrm>
        </p:grpSpPr>
        <p:sp>
          <p:nvSpPr>
            <p:cNvPr id="520" name="Google Shape;520;p4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21" name="Google Shape;521;p4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4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43"/>
          <p:cNvGrpSpPr/>
          <p:nvPr/>
        </p:nvGrpSpPr>
        <p:grpSpPr>
          <a:xfrm>
            <a:off x="457402" y="2135288"/>
            <a:ext cx="602564" cy="377174"/>
            <a:chOff x="457200" y="1466425"/>
            <a:chExt cx="776900" cy="486300"/>
          </a:xfrm>
        </p:grpSpPr>
        <p:sp>
          <p:nvSpPr>
            <p:cNvPr id="525" name="Google Shape;525;p43"/>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26" name="Google Shape;526;p43"/>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43"/>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43"/>
          <p:cNvGrpSpPr/>
          <p:nvPr/>
        </p:nvGrpSpPr>
        <p:grpSpPr>
          <a:xfrm>
            <a:off x="457290" y="2573392"/>
            <a:ext cx="602564" cy="377174"/>
            <a:chOff x="457200" y="1466425"/>
            <a:chExt cx="776900" cy="486300"/>
          </a:xfrm>
        </p:grpSpPr>
        <p:sp>
          <p:nvSpPr>
            <p:cNvPr id="530" name="Google Shape;530;p4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31" name="Google Shape;531;p4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3"/>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43"/>
          <p:cNvGrpSpPr/>
          <p:nvPr/>
        </p:nvGrpSpPr>
        <p:grpSpPr>
          <a:xfrm>
            <a:off x="457352" y="1258913"/>
            <a:ext cx="602564" cy="377174"/>
            <a:chOff x="457200" y="1466425"/>
            <a:chExt cx="776900" cy="486300"/>
          </a:xfrm>
        </p:grpSpPr>
        <p:sp>
          <p:nvSpPr>
            <p:cNvPr id="535" name="Google Shape;535;p4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36" name="Google Shape;536;p4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43"/>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43"/>
          <p:cNvGrpSpPr/>
          <p:nvPr/>
        </p:nvGrpSpPr>
        <p:grpSpPr>
          <a:xfrm>
            <a:off x="457240" y="1697017"/>
            <a:ext cx="602564" cy="377174"/>
            <a:chOff x="457200" y="1466425"/>
            <a:chExt cx="776900" cy="486300"/>
          </a:xfrm>
        </p:grpSpPr>
        <p:sp>
          <p:nvSpPr>
            <p:cNvPr id="540" name="Google Shape;540;p43"/>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41" name="Google Shape;541;p43"/>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43"/>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543" name="Shape 543"/>
        <p:cNvGrpSpPr/>
        <p:nvPr/>
      </p:nvGrpSpPr>
      <p:grpSpPr>
        <a:xfrm>
          <a:off x="0" y="0"/>
          <a:ext cx="0" cy="0"/>
          <a:chOff x="0" y="0"/>
          <a:chExt cx="0" cy="0"/>
        </a:xfrm>
      </p:grpSpPr>
      <p:sp>
        <p:nvSpPr>
          <p:cNvPr id="544" name="Google Shape;54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6" name="Google Shape;54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7" name="Google Shape;547;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8" name="Google Shape;54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9" name="Google Shape;549;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50" name="Google Shape;550;p44"/>
          <p:cNvGrpSpPr/>
          <p:nvPr/>
        </p:nvGrpSpPr>
        <p:grpSpPr>
          <a:xfrm>
            <a:off x="457181" y="1345103"/>
            <a:ext cx="533372" cy="533480"/>
            <a:chOff x="457200" y="1378813"/>
            <a:chExt cx="695400" cy="695450"/>
          </a:xfrm>
        </p:grpSpPr>
        <p:sp>
          <p:nvSpPr>
            <p:cNvPr id="551" name="Google Shape;551;p4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2" name="Google Shape;552;p44"/>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55" name="Google Shape;555;p44"/>
          <p:cNvGrpSpPr/>
          <p:nvPr/>
        </p:nvGrpSpPr>
        <p:grpSpPr>
          <a:xfrm>
            <a:off x="3228956" y="1345103"/>
            <a:ext cx="533372" cy="533480"/>
            <a:chOff x="457200" y="1378813"/>
            <a:chExt cx="695400" cy="695450"/>
          </a:xfrm>
        </p:grpSpPr>
        <p:sp>
          <p:nvSpPr>
            <p:cNvPr id="556" name="Google Shape;556;p4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57" name="Google Shape;557;p44"/>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4"/>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60" name="Google Shape;560;p44"/>
          <p:cNvGrpSpPr/>
          <p:nvPr/>
        </p:nvGrpSpPr>
        <p:grpSpPr>
          <a:xfrm>
            <a:off x="6134081" y="1345853"/>
            <a:ext cx="533372" cy="533480"/>
            <a:chOff x="457200" y="1378813"/>
            <a:chExt cx="695400" cy="695450"/>
          </a:xfrm>
        </p:grpSpPr>
        <p:sp>
          <p:nvSpPr>
            <p:cNvPr id="561" name="Google Shape;561;p4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62" name="Google Shape;562;p44"/>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565" name="Shape 565"/>
        <p:cNvGrpSpPr/>
        <p:nvPr/>
      </p:nvGrpSpPr>
      <p:grpSpPr>
        <a:xfrm>
          <a:off x="0" y="0"/>
          <a:ext cx="0" cy="0"/>
          <a:chOff x="0" y="0"/>
          <a:chExt cx="0" cy="0"/>
        </a:xfrm>
      </p:grpSpPr>
      <p:pic>
        <p:nvPicPr>
          <p:cNvPr id="566" name="Google Shape;566;p45"/>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67" name="Google Shape;567;p45"/>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0" name="Google Shape;570;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2" name="Google Shape;57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74" name="Google Shape;574;p45"/>
          <p:cNvGrpSpPr/>
          <p:nvPr/>
        </p:nvGrpSpPr>
        <p:grpSpPr>
          <a:xfrm>
            <a:off x="457206" y="1421303"/>
            <a:ext cx="533372" cy="533480"/>
            <a:chOff x="457200" y="1378813"/>
            <a:chExt cx="695400" cy="695450"/>
          </a:xfrm>
        </p:grpSpPr>
        <p:sp>
          <p:nvSpPr>
            <p:cNvPr id="575" name="Google Shape;575;p45"/>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76" name="Google Shape;576;p45"/>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45"/>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5"/>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5"/>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45"/>
          <p:cNvGrpSpPr/>
          <p:nvPr/>
        </p:nvGrpSpPr>
        <p:grpSpPr>
          <a:xfrm>
            <a:off x="4936306" y="1423553"/>
            <a:ext cx="533372" cy="533480"/>
            <a:chOff x="457200" y="1378813"/>
            <a:chExt cx="695400" cy="695450"/>
          </a:xfrm>
        </p:grpSpPr>
        <p:sp>
          <p:nvSpPr>
            <p:cNvPr id="581" name="Google Shape;581;p45"/>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82" name="Google Shape;582;p45"/>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45"/>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45"/>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585" name="Shape 585"/>
        <p:cNvGrpSpPr/>
        <p:nvPr/>
      </p:nvGrpSpPr>
      <p:grpSpPr>
        <a:xfrm>
          <a:off x="0" y="0"/>
          <a:ext cx="0" cy="0"/>
          <a:chOff x="0" y="0"/>
          <a:chExt cx="0" cy="0"/>
        </a:xfrm>
      </p:grpSpPr>
      <p:sp>
        <p:nvSpPr>
          <p:cNvPr id="586" name="Google Shape;58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8" name="Google Shape;588;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0" name="Google Shape;590;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1" name="Google Shape;591;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46"/>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93" name="Google Shape;593;p46"/>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98" name="Google Shape;598;p46"/>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99" name="Google Shape;599;p46"/>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604" name="Google Shape;604;p46"/>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605" name="Google Shape;605;p46"/>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6"/>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609" name="Google Shape;609;p46"/>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6"/>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46"/>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612" name="Shape 612"/>
        <p:cNvGrpSpPr/>
        <p:nvPr/>
      </p:nvGrpSpPr>
      <p:grpSpPr>
        <a:xfrm>
          <a:off x="0" y="0"/>
          <a:ext cx="0" cy="0"/>
          <a:chOff x="0" y="0"/>
          <a:chExt cx="0" cy="0"/>
        </a:xfrm>
      </p:grpSpPr>
      <p:sp>
        <p:nvSpPr>
          <p:cNvPr id="613" name="Google Shape;613;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7" name="Google Shape;61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8" name="Google Shape;61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9" name="Google Shape;61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4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4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7" name="Google Shape;627;p47"/>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28" name="Google Shape;628;p47"/>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629" name="Google Shape;629;p47"/>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630" name="Google Shape;630;p47"/>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631" name="Shape 631"/>
        <p:cNvGrpSpPr/>
        <p:nvPr/>
      </p:nvGrpSpPr>
      <p:grpSpPr>
        <a:xfrm>
          <a:off x="0" y="0"/>
          <a:ext cx="0" cy="0"/>
          <a:chOff x="0" y="0"/>
          <a:chExt cx="0" cy="0"/>
        </a:xfrm>
      </p:grpSpPr>
      <p:sp>
        <p:nvSpPr>
          <p:cNvPr id="632" name="Google Shape;632;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5" name="Google Shape;635;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6" name="Google Shape;636;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7" name="Google Shape;637;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8" name="Google Shape;638;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6" name="Google Shape;646;p4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47" name="Google Shape;647;p48"/>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648" name="Google Shape;648;p48"/>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649" name="Google Shape;649;p4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650" name="Shape 650"/>
        <p:cNvGrpSpPr/>
        <p:nvPr/>
      </p:nvGrpSpPr>
      <p:grpSpPr>
        <a:xfrm>
          <a:off x="0" y="0"/>
          <a:ext cx="0" cy="0"/>
          <a:chOff x="0" y="0"/>
          <a:chExt cx="0" cy="0"/>
        </a:xfrm>
      </p:grpSpPr>
      <p:sp>
        <p:nvSpPr>
          <p:cNvPr id="651" name="Google Shape;651;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4" name="Google Shape;654;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5" name="Google Shape;655;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6" name="Google Shape;656;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7" name="Google Shape;657;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4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49"/>
          <p:cNvSpPr/>
          <p:nvPr/>
        </p:nvSpPr>
        <p:spPr>
          <a:xfrm>
            <a:off x="429768" y="1402811"/>
            <a:ext cx="785567" cy="606900"/>
          </a:xfrm>
          <a:prstGeom prst="rect">
            <a:avLst/>
          </a:prstGeom>
          <a:noFill/>
          <a:ln>
            <a:noFill/>
          </a:ln>
        </p:spPr>
      </p:sp>
      <p:pic>
        <p:nvPicPr>
          <p:cNvPr id="666" name="Google Shape;666;p49"/>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667" name="Google Shape;667;p49"/>
          <p:cNvPicPr preferRelativeResize="0"/>
          <p:nvPr/>
        </p:nvPicPr>
        <p:blipFill rotWithShape="1">
          <a:blip r:embed="rId3">
            <a:alphaModFix/>
          </a:blip>
          <a:srcRect b="1765" l="0" r="0" t="1774"/>
          <a:stretch/>
        </p:blipFill>
        <p:spPr>
          <a:xfrm>
            <a:off x="429768" y="3056198"/>
            <a:ext cx="785566" cy="606900"/>
          </a:xfrm>
          <a:prstGeom prst="rect">
            <a:avLst/>
          </a:prstGeom>
          <a:noFill/>
          <a:ln>
            <a:noFill/>
          </a:ln>
        </p:spPr>
      </p:pic>
      <p:pic>
        <p:nvPicPr>
          <p:cNvPr id="668" name="Google Shape;668;p49"/>
          <p:cNvPicPr preferRelativeResize="0"/>
          <p:nvPr/>
        </p:nvPicPr>
        <p:blipFill rotWithShape="1">
          <a:blip r:embed="rId4">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669" name="Shape 669"/>
        <p:cNvGrpSpPr/>
        <p:nvPr/>
      </p:nvGrpSpPr>
      <p:grpSpPr>
        <a:xfrm>
          <a:off x="0" y="0"/>
          <a:ext cx="0" cy="0"/>
          <a:chOff x="0" y="0"/>
          <a:chExt cx="0" cy="0"/>
        </a:xfrm>
      </p:grpSpPr>
      <p:sp>
        <p:nvSpPr>
          <p:cNvPr id="670" name="Google Shape;670;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5" name="Google Shape;675;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5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5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4" name="Google Shape;684;p50"/>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85" name="Google Shape;685;p50"/>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86" name="Google Shape;686;p50"/>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87" name="Google Shape;687;p50"/>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688" name="Shape 688"/>
        <p:cNvGrpSpPr/>
        <p:nvPr/>
      </p:nvGrpSpPr>
      <p:grpSpPr>
        <a:xfrm>
          <a:off x="0" y="0"/>
          <a:ext cx="0" cy="0"/>
          <a:chOff x="0" y="0"/>
          <a:chExt cx="0" cy="0"/>
        </a:xfrm>
      </p:grpSpPr>
      <p:sp>
        <p:nvSpPr>
          <p:cNvPr id="689" name="Google Shape;689;p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2" name="Google Shape;69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3" name="Google Shape;69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4" name="Google Shape;69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5" name="Google Shape;695;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5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5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5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5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5" name="Google Shape;705;p51"/>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06" name="Google Shape;706;p51"/>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707" name="Google Shape;707;p51"/>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sp>
        <p:nvSpPr>
          <p:cNvPr id="708" name="Google Shape;708;p51"/>
          <p:cNvSpPr/>
          <p:nvPr/>
        </p:nvSpPr>
        <p:spPr>
          <a:xfrm>
            <a:off x="429768" y="3392773"/>
            <a:ext cx="785566" cy="606900"/>
          </a:xfrm>
          <a:prstGeom prst="rect">
            <a:avLst/>
          </a:prstGeom>
          <a:noFill/>
          <a:ln>
            <a:noFill/>
          </a:ln>
        </p:spPr>
      </p:sp>
      <p:pic>
        <p:nvPicPr>
          <p:cNvPr id="709" name="Google Shape;709;p51"/>
          <p:cNvPicPr preferRelativeResize="0"/>
          <p:nvPr/>
        </p:nvPicPr>
        <p:blipFill rotWithShape="1">
          <a:blip r:embed="rId5">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710" name="Shape 710"/>
        <p:cNvGrpSpPr/>
        <p:nvPr/>
      </p:nvGrpSpPr>
      <p:grpSpPr>
        <a:xfrm>
          <a:off x="0" y="0"/>
          <a:ext cx="0" cy="0"/>
          <a:chOff x="0" y="0"/>
          <a:chExt cx="0" cy="0"/>
        </a:xfrm>
      </p:grpSpPr>
      <p:sp>
        <p:nvSpPr>
          <p:cNvPr id="711" name="Google Shape;711;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5" name="Google Shape;715;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6" name="Google Shape;71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7" name="Google Shape;717;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5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7" name="Google Shape;727;p5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728" name="Google Shape;728;p52"/>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729" name="Google Shape;729;p5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sp>
        <p:nvSpPr>
          <p:cNvPr id="730" name="Google Shape;730;p52"/>
          <p:cNvSpPr/>
          <p:nvPr/>
        </p:nvSpPr>
        <p:spPr>
          <a:xfrm>
            <a:off x="429768" y="3392773"/>
            <a:ext cx="785567" cy="606900"/>
          </a:xfrm>
          <a:prstGeom prst="rect">
            <a:avLst/>
          </a:prstGeom>
          <a:noFill/>
          <a:ln>
            <a:noFill/>
          </a:ln>
        </p:spPr>
      </p:sp>
      <p:pic>
        <p:nvPicPr>
          <p:cNvPr id="731" name="Google Shape;731;p52"/>
          <p:cNvPicPr preferRelativeResize="0"/>
          <p:nvPr/>
        </p:nvPicPr>
        <p:blipFill rotWithShape="1">
          <a:blip r:embed="rId5">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732" name="Shape 732"/>
        <p:cNvGrpSpPr/>
        <p:nvPr/>
      </p:nvGrpSpPr>
      <p:grpSpPr>
        <a:xfrm>
          <a:off x="0" y="0"/>
          <a:ext cx="0" cy="0"/>
          <a:chOff x="0" y="0"/>
          <a:chExt cx="0" cy="0"/>
        </a:xfrm>
      </p:grpSpPr>
      <p:sp>
        <p:nvSpPr>
          <p:cNvPr id="733" name="Google Shape;733;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6" name="Google Shape;73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8" name="Google Shape;73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9" name="Google Shape;73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5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53"/>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sp>
        <p:nvSpPr>
          <p:cNvPr id="750" name="Google Shape;750;p53"/>
          <p:cNvSpPr/>
          <p:nvPr/>
        </p:nvSpPr>
        <p:spPr>
          <a:xfrm>
            <a:off x="429768" y="2010348"/>
            <a:ext cx="785566" cy="606900"/>
          </a:xfrm>
          <a:prstGeom prst="rect">
            <a:avLst/>
          </a:prstGeom>
          <a:noFill/>
          <a:ln>
            <a:noFill/>
          </a:ln>
        </p:spPr>
      </p:sp>
      <p:sp>
        <p:nvSpPr>
          <p:cNvPr id="751" name="Google Shape;751;p53"/>
          <p:cNvSpPr/>
          <p:nvPr/>
        </p:nvSpPr>
        <p:spPr>
          <a:xfrm>
            <a:off x="429768" y="2701248"/>
            <a:ext cx="785566" cy="606900"/>
          </a:xfrm>
          <a:prstGeom prst="rect">
            <a:avLst/>
          </a:prstGeom>
          <a:noFill/>
          <a:ln>
            <a:noFill/>
          </a:ln>
        </p:spPr>
      </p:sp>
      <p:pic>
        <p:nvPicPr>
          <p:cNvPr id="752" name="Google Shape;752;p53"/>
          <p:cNvPicPr preferRelativeResize="0"/>
          <p:nvPr/>
        </p:nvPicPr>
        <p:blipFill rotWithShape="1">
          <a:blip r:embed="rId3">
            <a:alphaModFix/>
          </a:blip>
          <a:srcRect b="1765" l="0" r="0" t="1774"/>
          <a:stretch/>
        </p:blipFill>
        <p:spPr>
          <a:xfrm>
            <a:off x="429768" y="3392773"/>
            <a:ext cx="785566" cy="606900"/>
          </a:xfrm>
          <a:prstGeom prst="rect">
            <a:avLst/>
          </a:prstGeom>
          <a:noFill/>
          <a:ln>
            <a:noFill/>
          </a:ln>
        </p:spPr>
      </p:pic>
      <p:pic>
        <p:nvPicPr>
          <p:cNvPr id="753" name="Google Shape;753;p53"/>
          <p:cNvPicPr preferRelativeResize="0"/>
          <p:nvPr/>
        </p:nvPicPr>
        <p:blipFill rotWithShape="1">
          <a:blip r:embed="rId3">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754" name="Shape 754"/>
        <p:cNvGrpSpPr/>
        <p:nvPr/>
      </p:nvGrpSpPr>
      <p:grpSpPr>
        <a:xfrm>
          <a:off x="0" y="0"/>
          <a:ext cx="0" cy="0"/>
          <a:chOff x="0" y="0"/>
          <a:chExt cx="0" cy="0"/>
        </a:xfrm>
      </p:grpSpPr>
      <p:sp>
        <p:nvSpPr>
          <p:cNvPr id="755" name="Google Shape;755;p5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8" name="Google Shape;758;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9" name="Google Shape;759;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0" name="Google Shape;760;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1" name="Google Shape;761;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5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5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4"/>
          <p:cNvSpPr/>
          <p:nvPr/>
        </p:nvSpPr>
        <p:spPr>
          <a:xfrm>
            <a:off x="429768" y="1314036"/>
            <a:ext cx="785567" cy="606900"/>
          </a:xfrm>
          <a:prstGeom prst="rect">
            <a:avLst/>
          </a:prstGeom>
          <a:noFill/>
          <a:ln>
            <a:noFill/>
          </a:ln>
        </p:spPr>
      </p:sp>
      <p:pic>
        <p:nvPicPr>
          <p:cNvPr id="772" name="Google Shape;772;p54"/>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sp>
        <p:nvSpPr>
          <p:cNvPr id="773" name="Google Shape;773;p54"/>
          <p:cNvSpPr/>
          <p:nvPr/>
        </p:nvSpPr>
        <p:spPr>
          <a:xfrm>
            <a:off x="429768" y="2701248"/>
            <a:ext cx="785566" cy="606900"/>
          </a:xfrm>
          <a:prstGeom prst="rect">
            <a:avLst/>
          </a:prstGeom>
          <a:noFill/>
          <a:ln>
            <a:noFill/>
          </a:ln>
        </p:spPr>
      </p:sp>
      <p:pic>
        <p:nvPicPr>
          <p:cNvPr id="774" name="Google Shape;774;p54"/>
          <p:cNvPicPr preferRelativeResize="0"/>
          <p:nvPr/>
        </p:nvPicPr>
        <p:blipFill rotWithShape="1">
          <a:blip r:embed="rId3">
            <a:alphaModFix/>
          </a:blip>
          <a:srcRect b="465" l="0" r="0" t="475"/>
          <a:stretch/>
        </p:blipFill>
        <p:spPr>
          <a:xfrm>
            <a:off x="429768" y="3392773"/>
            <a:ext cx="785566" cy="606900"/>
          </a:xfrm>
          <a:prstGeom prst="rect">
            <a:avLst/>
          </a:prstGeom>
          <a:noFill/>
          <a:ln>
            <a:noFill/>
          </a:ln>
        </p:spPr>
      </p:pic>
      <p:pic>
        <p:nvPicPr>
          <p:cNvPr id="775" name="Google Shape;775;p54"/>
          <p:cNvPicPr preferRelativeResize="0"/>
          <p:nvPr/>
        </p:nvPicPr>
        <p:blipFill rotWithShape="1">
          <a:blip r:embed="rId4">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776" name="Shape 776"/>
        <p:cNvGrpSpPr/>
        <p:nvPr/>
      </p:nvGrpSpPr>
      <p:grpSpPr>
        <a:xfrm>
          <a:off x="0" y="0"/>
          <a:ext cx="0" cy="0"/>
          <a:chOff x="0" y="0"/>
          <a:chExt cx="0" cy="0"/>
        </a:xfrm>
      </p:grpSpPr>
      <p:sp>
        <p:nvSpPr>
          <p:cNvPr id="777" name="Google Shape;777;p5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5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5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5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55"/>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96" name="Google Shape;796;p55"/>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97" name="Google Shape;797;p55"/>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98" name="Google Shape;798;p55"/>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99" name="Google Shape;799;p55"/>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00" name="Google Shape;800;p55"/>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801" name="Shape 801"/>
        <p:cNvGrpSpPr/>
        <p:nvPr/>
      </p:nvGrpSpPr>
      <p:grpSpPr>
        <a:xfrm>
          <a:off x="0" y="0"/>
          <a:ext cx="0" cy="0"/>
          <a:chOff x="0" y="0"/>
          <a:chExt cx="0" cy="0"/>
        </a:xfrm>
      </p:grpSpPr>
      <p:sp>
        <p:nvSpPr>
          <p:cNvPr id="802" name="Google Shape;802;p5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5" name="Google Shape;805;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6" name="Google Shape;806;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7" name="Google Shape;807;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8" name="Google Shape;808;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5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5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5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0" name="Google Shape;820;p5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821" name="Google Shape;821;p56"/>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822" name="Google Shape;822;p5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823" name="Google Shape;823;p56"/>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824" name="Google Shape;824;p5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825" name="Google Shape;825;p56"/>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826" name="Shape 826"/>
        <p:cNvGrpSpPr/>
        <p:nvPr/>
      </p:nvGrpSpPr>
      <p:grpSpPr>
        <a:xfrm>
          <a:off x="0" y="0"/>
          <a:ext cx="0" cy="0"/>
          <a:chOff x="0" y="0"/>
          <a:chExt cx="0" cy="0"/>
        </a:xfrm>
      </p:grpSpPr>
      <p:sp>
        <p:nvSpPr>
          <p:cNvPr id="827" name="Google Shape;827;p5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0" name="Google Shape;830;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1" name="Google Shape;831;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2" name="Google Shape;832;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3" name="Google Shape;833;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5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5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5" name="Google Shape;845;p57"/>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846" name="Google Shape;846;p57"/>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sp>
        <p:nvSpPr>
          <p:cNvPr id="847" name="Google Shape;847;p57"/>
          <p:cNvSpPr/>
          <p:nvPr/>
        </p:nvSpPr>
        <p:spPr>
          <a:xfrm>
            <a:off x="429768" y="2439922"/>
            <a:ext cx="577805" cy="446400"/>
          </a:xfrm>
          <a:prstGeom prst="rect">
            <a:avLst/>
          </a:prstGeom>
          <a:noFill/>
          <a:ln>
            <a:noFill/>
          </a:ln>
        </p:spPr>
      </p:sp>
      <p:pic>
        <p:nvPicPr>
          <p:cNvPr id="848" name="Google Shape;848;p57"/>
          <p:cNvPicPr preferRelativeResize="0"/>
          <p:nvPr/>
        </p:nvPicPr>
        <p:blipFill rotWithShape="1">
          <a:blip r:embed="rId4">
            <a:alphaModFix/>
          </a:blip>
          <a:srcRect b="1765" l="0" r="0" t="1774"/>
          <a:stretch/>
        </p:blipFill>
        <p:spPr>
          <a:xfrm>
            <a:off x="429768" y="3040985"/>
            <a:ext cx="577805" cy="446400"/>
          </a:xfrm>
          <a:prstGeom prst="rect">
            <a:avLst/>
          </a:prstGeom>
          <a:noFill/>
          <a:ln>
            <a:noFill/>
          </a:ln>
        </p:spPr>
      </p:pic>
      <p:pic>
        <p:nvPicPr>
          <p:cNvPr id="849" name="Google Shape;849;p57"/>
          <p:cNvPicPr preferRelativeResize="0"/>
          <p:nvPr/>
        </p:nvPicPr>
        <p:blipFill rotWithShape="1">
          <a:blip r:embed="rId5">
            <a:alphaModFix/>
          </a:blip>
          <a:srcRect b="1765" l="0" r="0" t="1774"/>
          <a:stretch/>
        </p:blipFill>
        <p:spPr>
          <a:xfrm>
            <a:off x="429768" y="3622122"/>
            <a:ext cx="577805" cy="446400"/>
          </a:xfrm>
          <a:prstGeom prst="rect">
            <a:avLst/>
          </a:prstGeom>
          <a:noFill/>
          <a:ln>
            <a:noFill/>
          </a:ln>
        </p:spPr>
      </p:pic>
      <p:pic>
        <p:nvPicPr>
          <p:cNvPr id="850" name="Google Shape;850;p57"/>
          <p:cNvPicPr preferRelativeResize="0"/>
          <p:nvPr/>
        </p:nvPicPr>
        <p:blipFill rotWithShape="1">
          <a:blip r:embed="rId6">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851" name="Shape 851"/>
        <p:cNvGrpSpPr/>
        <p:nvPr/>
      </p:nvGrpSpPr>
      <p:grpSpPr>
        <a:xfrm>
          <a:off x="0" y="0"/>
          <a:ext cx="0" cy="0"/>
          <a:chOff x="0" y="0"/>
          <a:chExt cx="0" cy="0"/>
        </a:xfrm>
      </p:grpSpPr>
      <p:sp>
        <p:nvSpPr>
          <p:cNvPr id="852" name="Google Shape;852;p5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5" name="Google Shape;855;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6" name="Google Shape;85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57" name="Google Shape;857;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8" name="Google Shape;858;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0" name="Google Shape;860;p5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5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5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0" name="Google Shape;870;p58"/>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71" name="Google Shape;871;p58"/>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72" name="Google Shape;872;p58"/>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73" name="Google Shape;873;p58"/>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74" name="Google Shape;874;p58"/>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sp>
        <p:nvSpPr>
          <p:cNvPr id="875" name="Google Shape;875;p58"/>
          <p:cNvSpPr/>
          <p:nvPr/>
        </p:nvSpPr>
        <p:spPr>
          <a:xfrm>
            <a:off x="429768" y="4203272"/>
            <a:ext cx="577805" cy="446400"/>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876" name="Shape 876"/>
        <p:cNvGrpSpPr/>
        <p:nvPr/>
      </p:nvGrpSpPr>
      <p:grpSpPr>
        <a:xfrm>
          <a:off x="0" y="0"/>
          <a:ext cx="0" cy="0"/>
          <a:chOff x="0" y="0"/>
          <a:chExt cx="0" cy="0"/>
        </a:xfrm>
      </p:grpSpPr>
      <p:sp>
        <p:nvSpPr>
          <p:cNvPr id="877" name="Google Shape;877;p5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0" name="Google Shape;880;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1" name="Google Shape;881;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82" name="Google Shape;882;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3" name="Google Shape;883;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9" name="Google Shape;889;p5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1" name="Google Shape;891;p5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5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7" name="Google Shape;897;p59"/>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98" name="Google Shape;898;p59"/>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99" name="Google Shape;899;p59"/>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00" name="Google Shape;900;p59"/>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901" name="Google Shape;901;p59"/>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sp>
        <p:nvSpPr>
          <p:cNvPr id="902" name="Google Shape;902;p59"/>
          <p:cNvSpPr/>
          <p:nvPr/>
        </p:nvSpPr>
        <p:spPr>
          <a:xfrm>
            <a:off x="429768" y="3794760"/>
            <a:ext cx="520980" cy="393192"/>
          </a:xfrm>
          <a:prstGeom prst="rect">
            <a:avLst/>
          </a:prstGeom>
          <a:noFill/>
          <a:ln>
            <a:noFill/>
          </a:ln>
        </p:spPr>
      </p:sp>
      <p:pic>
        <p:nvPicPr>
          <p:cNvPr id="903" name="Google Shape;903;p59"/>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904" name="Shape 904"/>
        <p:cNvGrpSpPr/>
        <p:nvPr/>
      </p:nvGrpSpPr>
      <p:grpSpPr>
        <a:xfrm>
          <a:off x="0" y="0"/>
          <a:ext cx="0" cy="0"/>
          <a:chOff x="0" y="0"/>
          <a:chExt cx="0" cy="0"/>
        </a:xfrm>
      </p:grpSpPr>
      <p:sp>
        <p:nvSpPr>
          <p:cNvPr id="905" name="Google Shape;905;p6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8" name="Google Shape;908;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9" name="Google Shape;909;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10" name="Google Shape;910;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1" name="Google Shape;911;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6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6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6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6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6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1" name="Google Shape;921;p6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6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5" name="Google Shape;925;p6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926" name="Google Shape;926;p60"/>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927" name="Google Shape;927;p6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928" name="Google Shape;928;p60"/>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929" name="Google Shape;929;p6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930" name="Google Shape;930;p60"/>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931" name="Google Shape;931;p6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932" name="Shape 932"/>
        <p:cNvGrpSpPr/>
        <p:nvPr/>
      </p:nvGrpSpPr>
      <p:grpSpPr>
        <a:xfrm>
          <a:off x="0" y="0"/>
          <a:ext cx="0" cy="0"/>
          <a:chOff x="0" y="0"/>
          <a:chExt cx="0" cy="0"/>
        </a:xfrm>
      </p:grpSpPr>
      <p:sp>
        <p:nvSpPr>
          <p:cNvPr id="933" name="Google Shape;933;p6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6" name="Google Shape;936;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7" name="Google Shape;937;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8" name="Google Shape;938;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9" name="Google Shape;939;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6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6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6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6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7" name="Google Shape;947;p6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9" name="Google Shape;949;p6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1" name="Google Shape;951;p6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3" name="Google Shape;953;p61"/>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954" name="Google Shape;954;p61"/>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955" name="Google Shape;955;p61"/>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sp>
        <p:nvSpPr>
          <p:cNvPr id="956" name="Google Shape;956;p61"/>
          <p:cNvSpPr/>
          <p:nvPr/>
        </p:nvSpPr>
        <p:spPr>
          <a:xfrm>
            <a:off x="429768" y="2755163"/>
            <a:ext cx="521208" cy="396118"/>
          </a:xfrm>
          <a:prstGeom prst="rect">
            <a:avLst/>
          </a:prstGeom>
          <a:noFill/>
          <a:ln>
            <a:noFill/>
          </a:ln>
        </p:spPr>
      </p:sp>
      <p:sp>
        <p:nvSpPr>
          <p:cNvPr id="957" name="Google Shape;957;p61"/>
          <p:cNvSpPr/>
          <p:nvPr/>
        </p:nvSpPr>
        <p:spPr>
          <a:xfrm>
            <a:off x="429768" y="3277788"/>
            <a:ext cx="521208" cy="396118"/>
          </a:xfrm>
          <a:prstGeom prst="rect">
            <a:avLst/>
          </a:prstGeom>
          <a:noFill/>
          <a:ln>
            <a:noFill/>
          </a:ln>
        </p:spPr>
      </p:sp>
      <p:sp>
        <p:nvSpPr>
          <p:cNvPr id="958" name="Google Shape;958;p61"/>
          <p:cNvSpPr/>
          <p:nvPr/>
        </p:nvSpPr>
        <p:spPr>
          <a:xfrm>
            <a:off x="429768" y="3794760"/>
            <a:ext cx="520980" cy="393192"/>
          </a:xfrm>
          <a:prstGeom prst="rect">
            <a:avLst/>
          </a:prstGeom>
          <a:noFill/>
          <a:ln>
            <a:noFill/>
          </a:ln>
        </p:spPr>
      </p:sp>
      <p:pic>
        <p:nvPicPr>
          <p:cNvPr id="959" name="Google Shape;959;p61"/>
          <p:cNvPicPr preferRelativeResize="0"/>
          <p:nvPr/>
        </p:nvPicPr>
        <p:blipFill rotWithShape="1">
          <a:blip r:embed="rId5">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960" name="Shape 960"/>
        <p:cNvGrpSpPr/>
        <p:nvPr/>
      </p:nvGrpSpPr>
      <p:grpSpPr>
        <a:xfrm>
          <a:off x="0" y="0"/>
          <a:ext cx="0" cy="0"/>
          <a:chOff x="0" y="0"/>
          <a:chExt cx="0" cy="0"/>
        </a:xfrm>
      </p:grpSpPr>
      <p:sp>
        <p:nvSpPr>
          <p:cNvPr id="961" name="Google Shape;961;p6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4" name="Google Shape;964;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5" name="Google Shape;965;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6" name="Google Shape;966;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7" name="Google Shape;967;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6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6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6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6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6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6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6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62"/>
          <p:cNvSpPr/>
          <p:nvPr/>
        </p:nvSpPr>
        <p:spPr>
          <a:xfrm>
            <a:off x="429768" y="1171588"/>
            <a:ext cx="521208" cy="396118"/>
          </a:xfrm>
          <a:prstGeom prst="rect">
            <a:avLst/>
          </a:prstGeom>
          <a:noFill/>
          <a:ln>
            <a:noFill/>
          </a:ln>
        </p:spPr>
      </p:sp>
      <p:pic>
        <p:nvPicPr>
          <p:cNvPr id="982" name="Google Shape;982;p62"/>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sp>
        <p:nvSpPr>
          <p:cNvPr id="983" name="Google Shape;983;p62"/>
          <p:cNvSpPr/>
          <p:nvPr/>
        </p:nvSpPr>
        <p:spPr>
          <a:xfrm>
            <a:off x="429768" y="2205600"/>
            <a:ext cx="521208" cy="396118"/>
          </a:xfrm>
          <a:prstGeom prst="rect">
            <a:avLst/>
          </a:prstGeom>
          <a:noFill/>
          <a:ln>
            <a:noFill/>
          </a:ln>
        </p:spPr>
      </p:sp>
      <p:sp>
        <p:nvSpPr>
          <p:cNvPr id="984" name="Google Shape;984;p62"/>
          <p:cNvSpPr/>
          <p:nvPr/>
        </p:nvSpPr>
        <p:spPr>
          <a:xfrm>
            <a:off x="429768" y="2755163"/>
            <a:ext cx="521208" cy="396119"/>
          </a:xfrm>
          <a:prstGeom prst="rect">
            <a:avLst/>
          </a:prstGeom>
          <a:noFill/>
          <a:ln>
            <a:noFill/>
          </a:ln>
        </p:spPr>
      </p:sp>
      <p:pic>
        <p:nvPicPr>
          <p:cNvPr id="985" name="Google Shape;985;p62"/>
          <p:cNvPicPr preferRelativeResize="0"/>
          <p:nvPr/>
        </p:nvPicPr>
        <p:blipFill rotWithShape="1">
          <a:blip r:embed="rId3">
            <a:alphaModFix/>
          </a:blip>
          <a:srcRect b="1276" l="0" r="0" t="1276"/>
          <a:stretch/>
        </p:blipFill>
        <p:spPr>
          <a:xfrm>
            <a:off x="429768" y="3277788"/>
            <a:ext cx="521208" cy="396118"/>
          </a:xfrm>
          <a:prstGeom prst="rect">
            <a:avLst/>
          </a:prstGeom>
          <a:noFill/>
          <a:ln>
            <a:noFill/>
          </a:ln>
        </p:spPr>
      </p:pic>
      <p:sp>
        <p:nvSpPr>
          <p:cNvPr id="986" name="Google Shape;986;p62"/>
          <p:cNvSpPr/>
          <p:nvPr/>
        </p:nvSpPr>
        <p:spPr>
          <a:xfrm>
            <a:off x="429768" y="3794760"/>
            <a:ext cx="520980" cy="393192"/>
          </a:xfrm>
          <a:prstGeom prst="rect">
            <a:avLst/>
          </a:prstGeom>
          <a:noFill/>
          <a:ln>
            <a:noFill/>
          </a:ln>
        </p:spPr>
      </p:sp>
      <p:sp>
        <p:nvSpPr>
          <p:cNvPr id="987" name="Google Shape;987;p62"/>
          <p:cNvSpPr/>
          <p:nvPr/>
        </p:nvSpPr>
        <p:spPr>
          <a:xfrm>
            <a:off x="429768" y="4343400"/>
            <a:ext cx="520980" cy="393192"/>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988" name="Shape 988"/>
        <p:cNvGrpSpPr/>
        <p:nvPr/>
      </p:nvGrpSpPr>
      <p:grpSpPr>
        <a:xfrm>
          <a:off x="0" y="0"/>
          <a:ext cx="0" cy="0"/>
          <a:chOff x="0" y="0"/>
          <a:chExt cx="0" cy="0"/>
        </a:xfrm>
      </p:grpSpPr>
      <p:sp>
        <p:nvSpPr>
          <p:cNvPr id="989" name="Google Shape;989;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91" name="Google Shape;991;p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2" name="Google Shape;992;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93" name="Google Shape;993;p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4" name="Google Shape;994;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6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6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6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6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6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6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9" name="Google Shape;1009;p6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1" name="Google Shape;1011;p63"/>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sp>
        <p:nvSpPr>
          <p:cNvPr id="1012" name="Google Shape;1012;p63"/>
          <p:cNvSpPr/>
          <p:nvPr/>
        </p:nvSpPr>
        <p:spPr>
          <a:xfrm>
            <a:off x="429768" y="1709928"/>
            <a:ext cx="475488" cy="361371"/>
          </a:xfrm>
          <a:prstGeom prst="rect">
            <a:avLst/>
          </a:prstGeom>
          <a:noFill/>
          <a:ln>
            <a:noFill/>
          </a:ln>
        </p:spPr>
      </p:sp>
      <p:pic>
        <p:nvPicPr>
          <p:cNvPr id="1013" name="Google Shape;1013;p63"/>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sp>
        <p:nvSpPr>
          <p:cNvPr id="1014" name="Google Shape;1014;p63"/>
          <p:cNvSpPr/>
          <p:nvPr/>
        </p:nvSpPr>
        <p:spPr>
          <a:xfrm>
            <a:off x="429768" y="2577303"/>
            <a:ext cx="475488" cy="361371"/>
          </a:xfrm>
          <a:prstGeom prst="rect">
            <a:avLst/>
          </a:prstGeom>
          <a:noFill/>
          <a:ln>
            <a:noFill/>
          </a:ln>
        </p:spPr>
      </p:sp>
      <p:pic>
        <p:nvPicPr>
          <p:cNvPr id="1015" name="Google Shape;1015;p63"/>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16" name="Google Shape;1016;p63"/>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1017" name="Google Shape;1017;p63"/>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18" name="Google Shape;1018;p63"/>
          <p:cNvPicPr preferRelativeResize="0"/>
          <p:nvPr/>
        </p:nvPicPr>
        <p:blipFill rotWithShape="1">
          <a:blip r:embed="rId4">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1019" name="Shape 1019"/>
        <p:cNvGrpSpPr/>
        <p:nvPr/>
      </p:nvGrpSpPr>
      <p:grpSpPr>
        <a:xfrm>
          <a:off x="0" y="0"/>
          <a:ext cx="0" cy="0"/>
          <a:chOff x="0" y="0"/>
          <a:chExt cx="0" cy="0"/>
        </a:xfrm>
      </p:grpSpPr>
      <p:sp>
        <p:nvSpPr>
          <p:cNvPr id="1020" name="Google Shape;1020;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2" name="Google Shape;1022;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3" name="Google Shape;102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4" name="Google Shape;1024;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5" name="Google Shape;1025;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6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6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6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6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6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6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6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0" name="Google Shape;1040;p6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2" name="Google Shape;1042;p6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043" name="Google Shape;1043;p64"/>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044" name="Google Shape;1044;p6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045" name="Google Shape;1045;p64"/>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046" name="Google Shape;1046;p6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47" name="Google Shape;1047;p64"/>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048" name="Google Shape;1048;p6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49" name="Google Shape;1049;p64"/>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1050" name="Shape 1050"/>
        <p:cNvGrpSpPr/>
        <p:nvPr/>
      </p:nvGrpSpPr>
      <p:grpSpPr>
        <a:xfrm>
          <a:off x="0" y="0"/>
          <a:ext cx="0" cy="0"/>
          <a:chOff x="0" y="0"/>
          <a:chExt cx="0" cy="0"/>
        </a:xfrm>
      </p:grpSpPr>
      <p:sp>
        <p:nvSpPr>
          <p:cNvPr id="1051" name="Google Shape;1051;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2" name="Google Shape;1052;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53" name="Google Shape;105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54" name="Google Shape;105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5" name="Google Shape;1055;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6" name="Google Shape;1056;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7" name="Google Shape;1057;p6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6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1" name="Google Shape;1061;p6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3" name="Google Shape;1063;p6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5" name="Google Shape;1065;p6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7" name="Google Shape;1067;p6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9" name="Google Shape;1069;p6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1" name="Google Shape;1071;p6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3" name="Google Shape;1073;p65"/>
          <p:cNvSpPr/>
          <p:nvPr/>
        </p:nvSpPr>
        <p:spPr>
          <a:xfrm>
            <a:off x="429768" y="1261872"/>
            <a:ext cx="475488" cy="361371"/>
          </a:xfrm>
          <a:prstGeom prst="rect">
            <a:avLst/>
          </a:prstGeom>
          <a:noFill/>
          <a:ln>
            <a:noFill/>
          </a:ln>
        </p:spPr>
      </p:sp>
      <p:pic>
        <p:nvPicPr>
          <p:cNvPr id="1074" name="Google Shape;1074;p65"/>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1075" name="Google Shape;1075;p65"/>
          <p:cNvPicPr preferRelativeResize="0"/>
          <p:nvPr/>
        </p:nvPicPr>
        <p:blipFill rotWithShape="1">
          <a:blip r:embed="rId3">
            <a:alphaModFix/>
          </a:blip>
          <a:srcRect b="2561" l="0" r="0" t="2552"/>
          <a:stretch/>
        </p:blipFill>
        <p:spPr>
          <a:xfrm>
            <a:off x="429768" y="2129247"/>
            <a:ext cx="475488" cy="361371"/>
          </a:xfrm>
          <a:prstGeom prst="rect">
            <a:avLst/>
          </a:prstGeom>
          <a:noFill/>
          <a:ln>
            <a:noFill/>
          </a:ln>
        </p:spPr>
      </p:pic>
      <p:sp>
        <p:nvSpPr>
          <p:cNvPr id="1076" name="Google Shape;1076;p65"/>
          <p:cNvSpPr/>
          <p:nvPr/>
        </p:nvSpPr>
        <p:spPr>
          <a:xfrm>
            <a:off x="429768" y="2577303"/>
            <a:ext cx="475488" cy="361371"/>
          </a:xfrm>
          <a:prstGeom prst="rect">
            <a:avLst/>
          </a:prstGeom>
          <a:noFill/>
          <a:ln>
            <a:noFill/>
          </a:ln>
        </p:spPr>
      </p:sp>
      <p:sp>
        <p:nvSpPr>
          <p:cNvPr id="1077" name="Google Shape;1077;p65"/>
          <p:cNvSpPr/>
          <p:nvPr/>
        </p:nvSpPr>
        <p:spPr>
          <a:xfrm>
            <a:off x="429768" y="2999232"/>
            <a:ext cx="475488" cy="361371"/>
          </a:xfrm>
          <a:prstGeom prst="rect">
            <a:avLst/>
          </a:prstGeom>
          <a:noFill/>
          <a:ln>
            <a:noFill/>
          </a:ln>
        </p:spPr>
      </p:sp>
      <p:sp>
        <p:nvSpPr>
          <p:cNvPr id="1078" name="Google Shape;1078;p65"/>
          <p:cNvSpPr/>
          <p:nvPr/>
        </p:nvSpPr>
        <p:spPr>
          <a:xfrm>
            <a:off x="429768" y="3438144"/>
            <a:ext cx="475488" cy="361371"/>
          </a:xfrm>
          <a:prstGeom prst="rect">
            <a:avLst/>
          </a:prstGeom>
          <a:noFill/>
          <a:ln>
            <a:noFill/>
          </a:ln>
        </p:spPr>
      </p:sp>
      <p:pic>
        <p:nvPicPr>
          <p:cNvPr id="1079" name="Google Shape;1079;p65"/>
          <p:cNvPicPr preferRelativeResize="0"/>
          <p:nvPr/>
        </p:nvPicPr>
        <p:blipFill rotWithShape="1">
          <a:blip r:embed="rId4">
            <a:alphaModFix/>
          </a:blip>
          <a:srcRect b="2561" l="0" r="0" t="2552"/>
          <a:stretch/>
        </p:blipFill>
        <p:spPr>
          <a:xfrm>
            <a:off x="429768" y="3877056"/>
            <a:ext cx="475488" cy="361371"/>
          </a:xfrm>
          <a:prstGeom prst="rect">
            <a:avLst/>
          </a:prstGeom>
          <a:noFill/>
          <a:ln>
            <a:noFill/>
          </a:ln>
        </p:spPr>
      </p:pic>
      <p:sp>
        <p:nvSpPr>
          <p:cNvPr id="1080" name="Google Shape;1080;p65"/>
          <p:cNvSpPr/>
          <p:nvPr/>
        </p:nvSpPr>
        <p:spPr>
          <a:xfrm>
            <a:off x="429768" y="4314663"/>
            <a:ext cx="475488" cy="361371"/>
          </a:xfrm>
          <a:prstGeom prst="rect">
            <a:avLst/>
          </a:prstGeom>
          <a:noFill/>
          <a:ln>
            <a:noFill/>
          </a:ln>
        </p:spPr>
      </p:sp>
    </p:spTree>
  </p:cSld>
  <p:clrMapOvr>
    <a:masterClrMapping/>
  </p:clrMapOvr>
  <p:extLst>
    <p:ext uri="{DCECCB84-F9BA-43D5-87BE-67443E8EF086}">
      <p15:sldGuideLst>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1081" name="Shape 1081"/>
        <p:cNvGrpSpPr/>
        <p:nvPr/>
      </p:nvGrpSpPr>
      <p:grpSpPr>
        <a:xfrm>
          <a:off x="0" y="0"/>
          <a:ext cx="0" cy="0"/>
          <a:chOff x="0" y="0"/>
          <a:chExt cx="0" cy="0"/>
        </a:xfrm>
      </p:grpSpPr>
      <p:sp>
        <p:nvSpPr>
          <p:cNvPr id="1082" name="Google Shape;1082;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84" name="Google Shape;1084;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6" name="Google Shape;1086;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7" name="Google Shape;1087;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8" name="Google Shape;1088;p6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0" name="Google Shape;1090;p6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2" name="Google Shape;1092;p6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4" name="Google Shape;1094;p6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6" name="Google Shape;1096;p6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8" name="Google Shape;1098;p6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0" name="Google Shape;1100;p6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2" name="Google Shape;1102;p6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4" name="Google Shape;1104;p66"/>
          <p:cNvSpPr/>
          <p:nvPr/>
        </p:nvSpPr>
        <p:spPr>
          <a:xfrm>
            <a:off x="429768" y="1261872"/>
            <a:ext cx="475488" cy="361371"/>
          </a:xfrm>
          <a:prstGeom prst="rect">
            <a:avLst/>
          </a:prstGeom>
          <a:noFill/>
          <a:ln>
            <a:noFill/>
          </a:ln>
        </p:spPr>
      </p:sp>
      <p:sp>
        <p:nvSpPr>
          <p:cNvPr id="1105" name="Google Shape;1105;p66"/>
          <p:cNvSpPr/>
          <p:nvPr/>
        </p:nvSpPr>
        <p:spPr>
          <a:xfrm>
            <a:off x="429768" y="1709928"/>
            <a:ext cx="475488" cy="361371"/>
          </a:xfrm>
          <a:prstGeom prst="rect">
            <a:avLst/>
          </a:prstGeom>
          <a:noFill/>
          <a:ln>
            <a:noFill/>
          </a:ln>
        </p:spPr>
      </p:sp>
      <p:sp>
        <p:nvSpPr>
          <p:cNvPr id="1106" name="Google Shape;1106;p66"/>
          <p:cNvSpPr/>
          <p:nvPr/>
        </p:nvSpPr>
        <p:spPr>
          <a:xfrm>
            <a:off x="429768" y="2129247"/>
            <a:ext cx="475488" cy="361371"/>
          </a:xfrm>
          <a:prstGeom prst="rect">
            <a:avLst/>
          </a:prstGeom>
          <a:noFill/>
          <a:ln>
            <a:noFill/>
          </a:ln>
        </p:spPr>
      </p:sp>
      <p:sp>
        <p:nvSpPr>
          <p:cNvPr id="1107" name="Google Shape;1107;p66"/>
          <p:cNvSpPr/>
          <p:nvPr/>
        </p:nvSpPr>
        <p:spPr>
          <a:xfrm>
            <a:off x="429768" y="2577303"/>
            <a:ext cx="475488" cy="361371"/>
          </a:xfrm>
          <a:prstGeom prst="rect">
            <a:avLst/>
          </a:prstGeom>
          <a:noFill/>
          <a:ln>
            <a:noFill/>
          </a:ln>
        </p:spPr>
      </p:sp>
      <p:pic>
        <p:nvPicPr>
          <p:cNvPr id="1108" name="Google Shape;1108;p66"/>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109" name="Google Shape;1109;p66"/>
          <p:cNvPicPr preferRelativeResize="0"/>
          <p:nvPr/>
        </p:nvPicPr>
        <p:blipFill rotWithShape="1">
          <a:blip r:embed="rId3">
            <a:alphaModFix/>
          </a:blip>
          <a:srcRect b="1276" l="0" r="0" t="1276"/>
          <a:stretch/>
        </p:blipFill>
        <p:spPr>
          <a:xfrm>
            <a:off x="429768" y="3438144"/>
            <a:ext cx="475488" cy="361371"/>
          </a:xfrm>
          <a:prstGeom prst="rect">
            <a:avLst/>
          </a:prstGeom>
          <a:noFill/>
          <a:ln>
            <a:noFill/>
          </a:ln>
        </p:spPr>
      </p:pic>
      <p:pic>
        <p:nvPicPr>
          <p:cNvPr id="1110" name="Google Shape;1110;p66"/>
          <p:cNvPicPr preferRelativeResize="0"/>
          <p:nvPr/>
        </p:nvPicPr>
        <p:blipFill rotWithShape="1">
          <a:blip r:embed="rId4">
            <a:alphaModFix/>
          </a:blip>
          <a:srcRect b="1276" l="0" r="0" t="1276"/>
          <a:stretch/>
        </p:blipFill>
        <p:spPr>
          <a:xfrm>
            <a:off x="429768" y="3877056"/>
            <a:ext cx="475488" cy="361371"/>
          </a:xfrm>
          <a:prstGeom prst="rect">
            <a:avLst/>
          </a:prstGeom>
          <a:noFill/>
          <a:ln>
            <a:noFill/>
          </a:ln>
        </p:spPr>
      </p:pic>
      <p:pic>
        <p:nvPicPr>
          <p:cNvPr id="1111" name="Google Shape;1111;p66"/>
          <p:cNvPicPr preferRelativeResize="0"/>
          <p:nvPr/>
        </p:nvPicPr>
        <p:blipFill rotWithShape="1">
          <a:blip r:embed="rId5">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112" name="Shape 1112"/>
        <p:cNvGrpSpPr/>
        <p:nvPr/>
      </p:nvGrpSpPr>
      <p:grpSpPr>
        <a:xfrm>
          <a:off x="0" y="0"/>
          <a:ext cx="0" cy="0"/>
          <a:chOff x="0" y="0"/>
          <a:chExt cx="0" cy="0"/>
        </a:xfrm>
      </p:grpSpPr>
      <p:pic>
        <p:nvPicPr>
          <p:cNvPr id="1113" name="Google Shape;111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4" name="Google Shape;1114;p67"/>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6" name="Google Shape;1116;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17" name="Google Shape;1117;p67"/>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118" name="Google Shape;1118;p67"/>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119" name="Google Shape;1119;p67"/>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120" name="Shape 1120"/>
        <p:cNvGrpSpPr/>
        <p:nvPr/>
      </p:nvGrpSpPr>
      <p:grpSpPr>
        <a:xfrm>
          <a:off x="0" y="0"/>
          <a:ext cx="0" cy="0"/>
          <a:chOff x="0" y="0"/>
          <a:chExt cx="0" cy="0"/>
        </a:xfrm>
      </p:grpSpPr>
      <p:sp>
        <p:nvSpPr>
          <p:cNvPr id="1121" name="Google Shape;1121;p68"/>
          <p:cNvSpPr/>
          <p:nvPr/>
        </p:nvSpPr>
        <p:spPr>
          <a:xfrm>
            <a:off x="274320" y="274881"/>
            <a:ext cx="8595360" cy="4593742"/>
          </a:xfrm>
          <a:prstGeom prst="rect">
            <a:avLst/>
          </a:prstGeom>
          <a:noFill/>
          <a:ln>
            <a:noFill/>
          </a:ln>
        </p:spPr>
      </p:sp>
      <p:sp>
        <p:nvSpPr>
          <p:cNvPr id="1122" name="Google Shape;112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3" name="Google Shape;1123;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4" name="Google Shape;1124;p68"/>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125" name="Google Shape;1125;p68"/>
          <p:cNvPicPr preferRelativeResize="0"/>
          <p:nvPr/>
        </p:nvPicPr>
        <p:blipFill>
          <a:blip r:embed="rId2">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126" name="Shape 1126"/>
        <p:cNvGrpSpPr/>
        <p:nvPr/>
      </p:nvGrpSpPr>
      <p:grpSpPr>
        <a:xfrm>
          <a:off x="0" y="0"/>
          <a:ext cx="0" cy="0"/>
          <a:chOff x="0" y="0"/>
          <a:chExt cx="0" cy="0"/>
        </a:xfrm>
      </p:grpSpPr>
      <p:pic>
        <p:nvPicPr>
          <p:cNvPr id="1127" name="Google Shape;1127;p69"/>
          <p:cNvPicPr preferRelativeResize="0"/>
          <p:nvPr/>
        </p:nvPicPr>
        <p:blipFill>
          <a:blip r:embed="rId2">
            <a:alphaModFix/>
          </a:blip>
          <a:stretch>
            <a:fillRect/>
          </a:stretch>
        </p:blipFill>
        <p:spPr>
          <a:xfrm>
            <a:off x="0" y="0"/>
            <a:ext cx="9143971" cy="5143500"/>
          </a:xfrm>
          <a:prstGeom prst="rect">
            <a:avLst/>
          </a:prstGeom>
          <a:noFill/>
          <a:ln>
            <a:noFill/>
          </a:ln>
        </p:spPr>
      </p:pic>
      <p:sp>
        <p:nvSpPr>
          <p:cNvPr id="1128" name="Google Shape;1128;p69"/>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129" name="Google Shape;1129;p69"/>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130" name="Google Shape;1130;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131" name="Shape 1131"/>
        <p:cNvGrpSpPr/>
        <p:nvPr/>
      </p:nvGrpSpPr>
      <p:grpSpPr>
        <a:xfrm>
          <a:off x="0" y="0"/>
          <a:ext cx="0" cy="0"/>
          <a:chOff x="0" y="0"/>
          <a:chExt cx="0" cy="0"/>
        </a:xfrm>
      </p:grpSpPr>
      <p:pic>
        <p:nvPicPr>
          <p:cNvPr id="1132" name="Google Shape;1132;p70"/>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133" name="Google Shape;1133;p70"/>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134" name="Google Shape;1134;p70"/>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135" name="Google Shape;113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136" name="Shape 1136"/>
        <p:cNvGrpSpPr/>
        <p:nvPr/>
      </p:nvGrpSpPr>
      <p:grpSpPr>
        <a:xfrm>
          <a:off x="0" y="0"/>
          <a:ext cx="0" cy="0"/>
          <a:chOff x="0" y="0"/>
          <a:chExt cx="0" cy="0"/>
        </a:xfrm>
      </p:grpSpPr>
      <p:pic>
        <p:nvPicPr>
          <p:cNvPr id="1137" name="Google Shape;1137;p7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38" name="Google Shape;113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9" name="Google Shape;1139;p71"/>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0" name="Google Shape;1140;p71"/>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141" name="Google Shape;1141;p71"/>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142" name="Google Shape;1142;p71"/>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1"/>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144" name="Shape 1144"/>
        <p:cNvGrpSpPr/>
        <p:nvPr/>
      </p:nvGrpSpPr>
      <p:grpSpPr>
        <a:xfrm>
          <a:off x="0" y="0"/>
          <a:ext cx="0" cy="0"/>
          <a:chOff x="0" y="0"/>
          <a:chExt cx="0" cy="0"/>
        </a:xfrm>
      </p:grpSpPr>
      <p:pic>
        <p:nvPicPr>
          <p:cNvPr id="1145" name="Google Shape;1145;p7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146" name="Google Shape;1146;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47" name="Google Shape;1147;p72"/>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148" name="Google Shape;1148;p72"/>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149" name="Google Shape;1149;p72"/>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2"/>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2"/>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Subsection Slide">
    <p:spTree>
      <p:nvGrpSpPr>
        <p:cNvPr id="1152" name="Shape 1152"/>
        <p:cNvGrpSpPr/>
        <p:nvPr/>
      </p:nvGrpSpPr>
      <p:grpSpPr>
        <a:xfrm>
          <a:off x="0" y="0"/>
          <a:ext cx="0" cy="0"/>
          <a:chOff x="0" y="0"/>
          <a:chExt cx="0" cy="0"/>
        </a:xfrm>
      </p:grpSpPr>
      <p:sp>
        <p:nvSpPr>
          <p:cNvPr id="1153" name="Google Shape;1153;p73"/>
          <p:cNvSpPr txBox="1"/>
          <p:nvPr>
            <p:ph type="title"/>
          </p:nvPr>
        </p:nvSpPr>
        <p:spPr>
          <a:xfrm>
            <a:off x="285750" y="271463"/>
            <a:ext cx="8572500" cy="46005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54" name="Google Shape;1154;p73"/>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55" name="Google Shape;1155;p73"/>
          <p:cNvSpPr txBox="1"/>
          <p:nvPr>
            <p:ph idx="1" type="body"/>
          </p:nvPr>
        </p:nvSpPr>
        <p:spPr>
          <a:xfrm>
            <a:off x="-1" y="4904237"/>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1156" name="Shape 1156"/>
        <p:cNvGrpSpPr/>
        <p:nvPr/>
      </p:nvGrpSpPr>
      <p:grpSpPr>
        <a:xfrm>
          <a:off x="0" y="0"/>
          <a:ext cx="0" cy="0"/>
          <a:chOff x="0" y="0"/>
          <a:chExt cx="0" cy="0"/>
        </a:xfrm>
      </p:grpSpPr>
      <p:sp>
        <p:nvSpPr>
          <p:cNvPr id="1157" name="Google Shape;1157;p74"/>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58" name="Google Shape;1158;p74"/>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59" name="Google Shape;1159;p74"/>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0" name="Google Shape;1160;p74"/>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1" name="Google Shape;1161;p74"/>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1–7 (Green) 1 Line Subhead">
  <p:cSld name="Numbered 1–7 (Green) 1 Line Subhead">
    <p:spTree>
      <p:nvGrpSpPr>
        <p:cNvPr id="1162" name="Shape 1162"/>
        <p:cNvGrpSpPr/>
        <p:nvPr/>
      </p:nvGrpSpPr>
      <p:grpSpPr>
        <a:xfrm>
          <a:off x="0" y="0"/>
          <a:ext cx="0" cy="0"/>
          <a:chOff x="0" y="0"/>
          <a:chExt cx="0" cy="0"/>
        </a:xfrm>
      </p:grpSpPr>
      <p:sp>
        <p:nvSpPr>
          <p:cNvPr id="1163" name="Google Shape;1163;p75"/>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64" name="Google Shape;1164;p75"/>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5" name="Google Shape;1165;p75"/>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6" name="Google Shape;1166;p75"/>
          <p:cNvSpPr txBox="1"/>
          <p:nvPr>
            <p:ph idx="2" type="subTitle"/>
          </p:nvPr>
        </p:nvSpPr>
        <p:spPr>
          <a:xfrm>
            <a:off x="0" y="671119"/>
            <a:ext cx="9144000" cy="4221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1167" name="Google Shape;1167;p75"/>
          <p:cNvGrpSpPr/>
          <p:nvPr/>
        </p:nvGrpSpPr>
        <p:grpSpPr>
          <a:xfrm>
            <a:off x="372719" y="1062598"/>
            <a:ext cx="8529106" cy="587728"/>
            <a:chOff x="496958" y="1416797"/>
            <a:chExt cx="11372142" cy="783637"/>
          </a:xfrm>
        </p:grpSpPr>
        <p:sp>
          <p:nvSpPr>
            <p:cNvPr id="1168" name="Google Shape;1168;p75"/>
            <p:cNvSpPr/>
            <p:nvPr/>
          </p:nvSpPr>
          <p:spPr>
            <a:xfrm>
              <a:off x="1625600" y="1492882"/>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169" name="Google Shape;1169;p75"/>
            <p:cNvGrpSpPr/>
            <p:nvPr/>
          </p:nvGrpSpPr>
          <p:grpSpPr>
            <a:xfrm>
              <a:off x="496958" y="1492836"/>
              <a:ext cx="949306" cy="637921"/>
              <a:chOff x="482600" y="1863494"/>
              <a:chExt cx="774122" cy="520200"/>
            </a:xfrm>
          </p:grpSpPr>
          <p:sp>
            <p:nvSpPr>
              <p:cNvPr id="1170" name="Google Shape;1170;p75"/>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71" name="Google Shape;1171;p75"/>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172" name="Google Shape;1172;p75"/>
            <p:cNvPicPr preferRelativeResize="0"/>
            <p:nvPr/>
          </p:nvPicPr>
          <p:blipFill rotWithShape="1">
            <a:blip r:embed="rId2">
              <a:alphaModFix/>
            </a:blip>
            <a:srcRect b="0" l="0" r="0" t="0"/>
            <a:stretch/>
          </p:blipFill>
          <p:spPr>
            <a:xfrm>
              <a:off x="615558" y="1416797"/>
              <a:ext cx="783637" cy="783637"/>
            </a:xfrm>
            <a:prstGeom prst="rect">
              <a:avLst/>
            </a:prstGeom>
            <a:noFill/>
            <a:ln>
              <a:noFill/>
            </a:ln>
          </p:spPr>
        </p:pic>
      </p:grpSp>
      <p:grpSp>
        <p:nvGrpSpPr>
          <p:cNvPr id="1173" name="Google Shape;1173;p75"/>
          <p:cNvGrpSpPr/>
          <p:nvPr/>
        </p:nvGrpSpPr>
        <p:grpSpPr>
          <a:xfrm>
            <a:off x="372719" y="1596865"/>
            <a:ext cx="8529106" cy="587728"/>
            <a:chOff x="496958" y="2129154"/>
            <a:chExt cx="11372142" cy="783637"/>
          </a:xfrm>
        </p:grpSpPr>
        <p:sp>
          <p:nvSpPr>
            <p:cNvPr id="1174" name="Google Shape;1174;p75"/>
            <p:cNvSpPr/>
            <p:nvPr/>
          </p:nvSpPr>
          <p:spPr>
            <a:xfrm>
              <a:off x="1625600" y="2204069"/>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175" name="Google Shape;1175;p75"/>
            <p:cNvGrpSpPr/>
            <p:nvPr/>
          </p:nvGrpSpPr>
          <p:grpSpPr>
            <a:xfrm>
              <a:off x="496958" y="2204023"/>
              <a:ext cx="949306" cy="637921"/>
              <a:chOff x="482600" y="1863494"/>
              <a:chExt cx="774122" cy="520200"/>
            </a:xfrm>
          </p:grpSpPr>
          <p:sp>
            <p:nvSpPr>
              <p:cNvPr id="1176" name="Google Shape;1176;p75"/>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77" name="Google Shape;1177;p75"/>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178" name="Google Shape;1178;p75"/>
            <p:cNvPicPr preferRelativeResize="0"/>
            <p:nvPr/>
          </p:nvPicPr>
          <p:blipFill rotWithShape="1">
            <a:blip r:embed="rId3">
              <a:alphaModFix/>
            </a:blip>
            <a:srcRect b="0" l="0" r="0" t="0"/>
            <a:stretch/>
          </p:blipFill>
          <p:spPr>
            <a:xfrm>
              <a:off x="533004" y="2129154"/>
              <a:ext cx="783637" cy="783637"/>
            </a:xfrm>
            <a:prstGeom prst="rect">
              <a:avLst/>
            </a:prstGeom>
            <a:noFill/>
            <a:ln>
              <a:noFill/>
            </a:ln>
          </p:spPr>
        </p:pic>
      </p:grpSp>
      <p:grpSp>
        <p:nvGrpSpPr>
          <p:cNvPr id="1179" name="Google Shape;1179;p75"/>
          <p:cNvGrpSpPr/>
          <p:nvPr/>
        </p:nvGrpSpPr>
        <p:grpSpPr>
          <a:xfrm>
            <a:off x="372719" y="2680718"/>
            <a:ext cx="8529106" cy="587728"/>
            <a:chOff x="496958" y="3574291"/>
            <a:chExt cx="11372142" cy="783637"/>
          </a:xfrm>
        </p:grpSpPr>
        <p:sp>
          <p:nvSpPr>
            <p:cNvPr id="1180" name="Google Shape;1180;p75"/>
            <p:cNvSpPr/>
            <p:nvPr/>
          </p:nvSpPr>
          <p:spPr>
            <a:xfrm>
              <a:off x="1625600" y="3650376"/>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181" name="Google Shape;1181;p75"/>
            <p:cNvGrpSpPr/>
            <p:nvPr/>
          </p:nvGrpSpPr>
          <p:grpSpPr>
            <a:xfrm>
              <a:off x="496958" y="3650330"/>
              <a:ext cx="949306" cy="637921"/>
              <a:chOff x="482600" y="1863494"/>
              <a:chExt cx="774122" cy="520200"/>
            </a:xfrm>
          </p:grpSpPr>
          <p:sp>
            <p:nvSpPr>
              <p:cNvPr id="1182" name="Google Shape;1182;p75"/>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83" name="Google Shape;1183;p75"/>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184" name="Google Shape;1184;p75"/>
            <p:cNvPicPr preferRelativeResize="0"/>
            <p:nvPr/>
          </p:nvPicPr>
          <p:blipFill rotWithShape="1">
            <a:blip r:embed="rId4">
              <a:alphaModFix/>
            </a:blip>
            <a:srcRect b="0" l="0" r="0" t="0"/>
            <a:stretch/>
          </p:blipFill>
          <p:spPr>
            <a:xfrm>
              <a:off x="526658" y="3574291"/>
              <a:ext cx="783637" cy="783637"/>
            </a:xfrm>
            <a:prstGeom prst="rect">
              <a:avLst/>
            </a:prstGeom>
            <a:noFill/>
            <a:ln>
              <a:noFill/>
            </a:ln>
          </p:spPr>
        </p:pic>
      </p:grpSp>
      <p:grpSp>
        <p:nvGrpSpPr>
          <p:cNvPr id="1185" name="Google Shape;1185;p75"/>
          <p:cNvGrpSpPr/>
          <p:nvPr/>
        </p:nvGrpSpPr>
        <p:grpSpPr>
          <a:xfrm>
            <a:off x="372719" y="2134969"/>
            <a:ext cx="8529106" cy="587728"/>
            <a:chOff x="496958" y="2846626"/>
            <a:chExt cx="11372142" cy="783637"/>
          </a:xfrm>
        </p:grpSpPr>
        <p:sp>
          <p:nvSpPr>
            <p:cNvPr id="1186" name="Google Shape;1186;p75"/>
            <p:cNvSpPr/>
            <p:nvPr/>
          </p:nvSpPr>
          <p:spPr>
            <a:xfrm>
              <a:off x="1625600" y="2926221"/>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187" name="Google Shape;1187;p75"/>
            <p:cNvGrpSpPr/>
            <p:nvPr/>
          </p:nvGrpSpPr>
          <p:grpSpPr>
            <a:xfrm>
              <a:off x="496958" y="2926175"/>
              <a:ext cx="949306" cy="637921"/>
              <a:chOff x="482600" y="1863494"/>
              <a:chExt cx="774122" cy="520200"/>
            </a:xfrm>
          </p:grpSpPr>
          <p:sp>
            <p:nvSpPr>
              <p:cNvPr id="1188" name="Google Shape;1188;p75"/>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89" name="Google Shape;1189;p75"/>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190" name="Google Shape;1190;p75"/>
            <p:cNvPicPr preferRelativeResize="0"/>
            <p:nvPr/>
          </p:nvPicPr>
          <p:blipFill rotWithShape="1">
            <a:blip r:embed="rId5">
              <a:alphaModFix/>
            </a:blip>
            <a:srcRect b="0" l="0" r="0" t="0"/>
            <a:stretch/>
          </p:blipFill>
          <p:spPr>
            <a:xfrm>
              <a:off x="540532" y="2846626"/>
              <a:ext cx="783637" cy="783637"/>
            </a:xfrm>
            <a:prstGeom prst="rect">
              <a:avLst/>
            </a:prstGeom>
            <a:noFill/>
            <a:ln>
              <a:noFill/>
            </a:ln>
          </p:spPr>
        </p:pic>
      </p:grpSp>
      <p:grpSp>
        <p:nvGrpSpPr>
          <p:cNvPr id="1191" name="Google Shape;1191;p75"/>
          <p:cNvGrpSpPr/>
          <p:nvPr/>
        </p:nvGrpSpPr>
        <p:grpSpPr>
          <a:xfrm>
            <a:off x="372719" y="3215534"/>
            <a:ext cx="8529106" cy="587728"/>
            <a:chOff x="496958" y="4287378"/>
            <a:chExt cx="11372142" cy="783637"/>
          </a:xfrm>
        </p:grpSpPr>
        <p:sp>
          <p:nvSpPr>
            <p:cNvPr id="1192" name="Google Shape;1192;p75"/>
            <p:cNvSpPr/>
            <p:nvPr/>
          </p:nvSpPr>
          <p:spPr>
            <a:xfrm>
              <a:off x="1625600" y="4361563"/>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193" name="Google Shape;1193;p75"/>
            <p:cNvGrpSpPr/>
            <p:nvPr/>
          </p:nvGrpSpPr>
          <p:grpSpPr>
            <a:xfrm>
              <a:off x="496958" y="4361517"/>
              <a:ext cx="949306" cy="637921"/>
              <a:chOff x="482600" y="1863494"/>
              <a:chExt cx="774122" cy="520200"/>
            </a:xfrm>
          </p:grpSpPr>
          <p:sp>
            <p:nvSpPr>
              <p:cNvPr id="1194" name="Google Shape;1194;p75"/>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95" name="Google Shape;1195;p75"/>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196" name="Google Shape;1196;p75"/>
            <p:cNvPicPr preferRelativeResize="0"/>
            <p:nvPr/>
          </p:nvPicPr>
          <p:blipFill rotWithShape="1">
            <a:blip r:embed="rId6">
              <a:alphaModFix/>
            </a:blip>
            <a:srcRect b="0" l="0" r="0" t="0"/>
            <a:stretch/>
          </p:blipFill>
          <p:spPr>
            <a:xfrm>
              <a:off x="527831" y="4287378"/>
              <a:ext cx="783637" cy="783637"/>
            </a:xfrm>
            <a:prstGeom prst="rect">
              <a:avLst/>
            </a:prstGeom>
            <a:noFill/>
            <a:ln>
              <a:noFill/>
            </a:ln>
          </p:spPr>
        </p:pic>
      </p:grpSp>
      <p:grpSp>
        <p:nvGrpSpPr>
          <p:cNvPr id="1197" name="Google Shape;1197;p75"/>
          <p:cNvGrpSpPr/>
          <p:nvPr/>
        </p:nvGrpSpPr>
        <p:grpSpPr>
          <a:xfrm>
            <a:off x="372719" y="3757281"/>
            <a:ext cx="8529106" cy="587728"/>
            <a:chOff x="496958" y="5009708"/>
            <a:chExt cx="11372142" cy="783637"/>
          </a:xfrm>
        </p:grpSpPr>
        <p:sp>
          <p:nvSpPr>
            <p:cNvPr id="1198" name="Google Shape;1198;p75"/>
            <p:cNvSpPr/>
            <p:nvPr/>
          </p:nvSpPr>
          <p:spPr>
            <a:xfrm>
              <a:off x="1625600" y="5083715"/>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199" name="Google Shape;1199;p75"/>
            <p:cNvGrpSpPr/>
            <p:nvPr/>
          </p:nvGrpSpPr>
          <p:grpSpPr>
            <a:xfrm>
              <a:off x="496958" y="5083669"/>
              <a:ext cx="949306" cy="637921"/>
              <a:chOff x="482600" y="1863494"/>
              <a:chExt cx="774122" cy="520200"/>
            </a:xfrm>
          </p:grpSpPr>
          <p:sp>
            <p:nvSpPr>
              <p:cNvPr id="1200" name="Google Shape;1200;p75"/>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01" name="Google Shape;1201;p75"/>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02" name="Google Shape;1202;p75"/>
            <p:cNvPicPr preferRelativeResize="0"/>
            <p:nvPr/>
          </p:nvPicPr>
          <p:blipFill rotWithShape="1">
            <a:blip r:embed="rId7">
              <a:alphaModFix/>
            </a:blip>
            <a:srcRect b="0" l="0" r="0" t="0"/>
            <a:stretch/>
          </p:blipFill>
          <p:spPr>
            <a:xfrm>
              <a:off x="520124" y="5009708"/>
              <a:ext cx="783637" cy="783637"/>
            </a:xfrm>
            <a:prstGeom prst="rect">
              <a:avLst/>
            </a:prstGeom>
            <a:noFill/>
            <a:ln>
              <a:noFill/>
            </a:ln>
          </p:spPr>
        </p:pic>
      </p:grpSp>
      <p:grpSp>
        <p:nvGrpSpPr>
          <p:cNvPr id="1203" name="Google Shape;1203;p75"/>
          <p:cNvGrpSpPr/>
          <p:nvPr/>
        </p:nvGrpSpPr>
        <p:grpSpPr>
          <a:xfrm>
            <a:off x="372719" y="4291184"/>
            <a:ext cx="8529106" cy="587728"/>
            <a:chOff x="496958" y="5721578"/>
            <a:chExt cx="11372142" cy="783637"/>
          </a:xfrm>
        </p:grpSpPr>
        <p:sp>
          <p:nvSpPr>
            <p:cNvPr id="1204" name="Google Shape;1204;p75"/>
            <p:cNvSpPr/>
            <p:nvPr/>
          </p:nvSpPr>
          <p:spPr>
            <a:xfrm>
              <a:off x="1625600" y="5802754"/>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05" name="Google Shape;1205;p75"/>
            <p:cNvGrpSpPr/>
            <p:nvPr/>
          </p:nvGrpSpPr>
          <p:grpSpPr>
            <a:xfrm>
              <a:off x="496958" y="5802708"/>
              <a:ext cx="949306" cy="637921"/>
              <a:chOff x="482600" y="1863494"/>
              <a:chExt cx="774122" cy="520200"/>
            </a:xfrm>
          </p:grpSpPr>
          <p:sp>
            <p:nvSpPr>
              <p:cNvPr id="1206" name="Google Shape;1206;p75"/>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07" name="Google Shape;1207;p75"/>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08" name="Google Shape;1208;p75"/>
            <p:cNvPicPr preferRelativeResize="0"/>
            <p:nvPr/>
          </p:nvPicPr>
          <p:blipFill rotWithShape="1">
            <a:blip r:embed="rId8">
              <a:alphaModFix/>
            </a:blip>
            <a:srcRect b="0" l="0" r="0" t="0"/>
            <a:stretch/>
          </p:blipFill>
          <p:spPr>
            <a:xfrm>
              <a:off x="535214" y="5721578"/>
              <a:ext cx="783637" cy="783637"/>
            </a:xfrm>
            <a:prstGeom prst="rect">
              <a:avLst/>
            </a:prstGeom>
            <a:noFill/>
            <a:ln>
              <a:noFill/>
            </a:ln>
          </p:spPr>
        </p:pic>
      </p:grpSp>
      <p:sp>
        <p:nvSpPr>
          <p:cNvPr id="1209" name="Google Shape;1209;p75"/>
          <p:cNvSpPr txBox="1"/>
          <p:nvPr>
            <p:ph idx="3" type="body"/>
          </p:nvPr>
        </p:nvSpPr>
        <p:spPr>
          <a:xfrm>
            <a:off x="-1" y="1116141"/>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10" name="Google Shape;1210;p75"/>
          <p:cNvSpPr txBox="1"/>
          <p:nvPr>
            <p:ph idx="4" type="body"/>
          </p:nvPr>
        </p:nvSpPr>
        <p:spPr>
          <a:xfrm>
            <a:off x="-1" y="166915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11" name="Google Shape;1211;p75"/>
          <p:cNvSpPr txBox="1"/>
          <p:nvPr>
            <p:ph idx="5" type="body"/>
          </p:nvPr>
        </p:nvSpPr>
        <p:spPr>
          <a:xfrm>
            <a:off x="-1" y="2194607"/>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12" name="Google Shape;1212;p75"/>
          <p:cNvSpPr txBox="1"/>
          <p:nvPr>
            <p:ph idx="6" type="body"/>
          </p:nvPr>
        </p:nvSpPr>
        <p:spPr>
          <a:xfrm>
            <a:off x="0" y="27377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13" name="Google Shape;1213;p75"/>
          <p:cNvSpPr txBox="1"/>
          <p:nvPr>
            <p:ph idx="7" type="body"/>
          </p:nvPr>
        </p:nvSpPr>
        <p:spPr>
          <a:xfrm>
            <a:off x="-1" y="3279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14" name="Google Shape;1214;p75"/>
          <p:cNvSpPr txBox="1"/>
          <p:nvPr>
            <p:ph idx="8" type="body"/>
          </p:nvPr>
        </p:nvSpPr>
        <p:spPr>
          <a:xfrm>
            <a:off x="1" y="381278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15" name="Google Shape;1215;p75"/>
          <p:cNvSpPr txBox="1"/>
          <p:nvPr>
            <p:ph idx="9" type="body"/>
          </p:nvPr>
        </p:nvSpPr>
        <p:spPr>
          <a:xfrm>
            <a:off x="1" y="4356514"/>
            <a:ext cx="91452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16" name="Google Shape;1216;p75"/>
          <p:cNvSpPr/>
          <p:nvPr/>
        </p:nvSpPr>
        <p:spPr>
          <a:xfrm>
            <a:off x="270456" y="1062598"/>
            <a:ext cx="814200" cy="3816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217" name="Google Shape;1217;p75"/>
          <p:cNvPicPr preferRelativeResize="0"/>
          <p:nvPr/>
        </p:nvPicPr>
        <p:blipFill rotWithShape="1">
          <a:blip r:embed="rId9">
            <a:alphaModFix/>
          </a:blip>
          <a:srcRect b="0" l="0" r="0" t="0"/>
          <a:stretch/>
        </p:blipFill>
        <p:spPr>
          <a:xfrm>
            <a:off x="163458" y="1094606"/>
            <a:ext cx="885938" cy="492187"/>
          </a:xfrm>
          <a:prstGeom prst="rect">
            <a:avLst/>
          </a:prstGeom>
          <a:noFill/>
          <a:ln>
            <a:noFill/>
          </a:ln>
        </p:spPr>
      </p:pic>
      <p:pic>
        <p:nvPicPr>
          <p:cNvPr id="1218" name="Google Shape;1218;p75"/>
          <p:cNvPicPr preferRelativeResize="0"/>
          <p:nvPr/>
        </p:nvPicPr>
        <p:blipFill rotWithShape="1">
          <a:blip r:embed="rId10">
            <a:alphaModFix/>
          </a:blip>
          <a:srcRect b="0" l="0" r="0" t="0"/>
          <a:stretch/>
        </p:blipFill>
        <p:spPr>
          <a:xfrm>
            <a:off x="159275" y="1633320"/>
            <a:ext cx="885938" cy="492187"/>
          </a:xfrm>
          <a:prstGeom prst="rect">
            <a:avLst/>
          </a:prstGeom>
          <a:noFill/>
          <a:ln>
            <a:noFill/>
          </a:ln>
        </p:spPr>
      </p:pic>
      <p:pic>
        <p:nvPicPr>
          <p:cNvPr id="1219" name="Google Shape;1219;p75"/>
          <p:cNvPicPr preferRelativeResize="0"/>
          <p:nvPr/>
        </p:nvPicPr>
        <p:blipFill rotWithShape="1">
          <a:blip r:embed="rId9">
            <a:alphaModFix/>
          </a:blip>
          <a:srcRect b="0" l="0" r="0" t="0"/>
          <a:stretch/>
        </p:blipFill>
        <p:spPr>
          <a:xfrm>
            <a:off x="160788" y="2185394"/>
            <a:ext cx="885938" cy="492187"/>
          </a:xfrm>
          <a:prstGeom prst="rect">
            <a:avLst/>
          </a:prstGeom>
          <a:noFill/>
          <a:ln>
            <a:noFill/>
          </a:ln>
        </p:spPr>
      </p:pic>
      <p:pic>
        <p:nvPicPr>
          <p:cNvPr id="1220" name="Google Shape;1220;p75"/>
          <p:cNvPicPr preferRelativeResize="0"/>
          <p:nvPr/>
        </p:nvPicPr>
        <p:blipFill rotWithShape="1">
          <a:blip r:embed="rId10">
            <a:alphaModFix/>
          </a:blip>
          <a:srcRect b="0" l="0" r="0" t="0"/>
          <a:stretch/>
        </p:blipFill>
        <p:spPr>
          <a:xfrm>
            <a:off x="156605" y="2714449"/>
            <a:ext cx="885938" cy="492187"/>
          </a:xfrm>
          <a:prstGeom prst="rect">
            <a:avLst/>
          </a:prstGeom>
          <a:noFill/>
          <a:ln>
            <a:noFill/>
          </a:ln>
        </p:spPr>
      </p:pic>
      <p:pic>
        <p:nvPicPr>
          <p:cNvPr id="1221" name="Google Shape;1221;p75"/>
          <p:cNvPicPr preferRelativeResize="0"/>
          <p:nvPr/>
        </p:nvPicPr>
        <p:blipFill rotWithShape="1">
          <a:blip r:embed="rId9">
            <a:alphaModFix/>
          </a:blip>
          <a:srcRect b="0" l="0" r="0" t="0"/>
          <a:stretch/>
        </p:blipFill>
        <p:spPr>
          <a:xfrm>
            <a:off x="156605" y="3275078"/>
            <a:ext cx="885938" cy="492187"/>
          </a:xfrm>
          <a:prstGeom prst="rect">
            <a:avLst/>
          </a:prstGeom>
          <a:noFill/>
          <a:ln>
            <a:noFill/>
          </a:ln>
        </p:spPr>
      </p:pic>
      <p:pic>
        <p:nvPicPr>
          <p:cNvPr id="1222" name="Google Shape;1222;p75"/>
          <p:cNvPicPr preferRelativeResize="0"/>
          <p:nvPr/>
        </p:nvPicPr>
        <p:blipFill rotWithShape="1">
          <a:blip r:embed="rId10">
            <a:alphaModFix/>
          </a:blip>
          <a:srcRect b="0" l="0" r="0" t="0"/>
          <a:stretch/>
        </p:blipFill>
        <p:spPr>
          <a:xfrm>
            <a:off x="158118" y="3827152"/>
            <a:ext cx="885938" cy="492187"/>
          </a:xfrm>
          <a:prstGeom prst="rect">
            <a:avLst/>
          </a:prstGeom>
          <a:noFill/>
          <a:ln>
            <a:noFill/>
          </a:ln>
        </p:spPr>
      </p:pic>
      <p:pic>
        <p:nvPicPr>
          <p:cNvPr id="1223" name="Google Shape;1223;p75"/>
          <p:cNvPicPr preferRelativeResize="0"/>
          <p:nvPr/>
        </p:nvPicPr>
        <p:blipFill rotWithShape="1">
          <a:blip r:embed="rId9">
            <a:alphaModFix/>
          </a:blip>
          <a:srcRect b="0" l="0" r="0" t="0"/>
          <a:stretch/>
        </p:blipFill>
        <p:spPr>
          <a:xfrm>
            <a:off x="153935" y="4356207"/>
            <a:ext cx="885938" cy="49218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1–6 (Gray) 2 Line Subhead">
  <p:cSld name="Numbered 1–6 (Gray) 2 Line Subhead">
    <p:spTree>
      <p:nvGrpSpPr>
        <p:cNvPr id="1224" name="Shape 1224"/>
        <p:cNvGrpSpPr/>
        <p:nvPr/>
      </p:nvGrpSpPr>
      <p:grpSpPr>
        <a:xfrm>
          <a:off x="0" y="0"/>
          <a:ext cx="0" cy="0"/>
          <a:chOff x="0" y="0"/>
          <a:chExt cx="0" cy="0"/>
        </a:xfrm>
      </p:grpSpPr>
      <p:sp>
        <p:nvSpPr>
          <p:cNvPr id="1225" name="Google Shape;1225;p76"/>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26" name="Google Shape;1226;p76"/>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27" name="Google Shape;1227;p76"/>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28" name="Google Shape;1228;p76"/>
          <p:cNvSpPr txBox="1"/>
          <p:nvPr>
            <p:ph idx="2" type="subTitle"/>
          </p:nvPr>
        </p:nvSpPr>
        <p:spPr>
          <a:xfrm>
            <a:off x="0" y="671118"/>
            <a:ext cx="9144000" cy="6510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1229" name="Google Shape;1229;p76"/>
          <p:cNvGrpSpPr/>
          <p:nvPr/>
        </p:nvGrpSpPr>
        <p:grpSpPr>
          <a:xfrm>
            <a:off x="348199" y="1340857"/>
            <a:ext cx="8529027" cy="587728"/>
            <a:chOff x="464265" y="1787809"/>
            <a:chExt cx="11372036" cy="783637"/>
          </a:xfrm>
        </p:grpSpPr>
        <p:sp>
          <p:nvSpPr>
            <p:cNvPr id="1230" name="Google Shape;1230;p76"/>
            <p:cNvSpPr/>
            <p:nvPr/>
          </p:nvSpPr>
          <p:spPr>
            <a:xfrm>
              <a:off x="1652501" y="1871510"/>
              <a:ext cx="101838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31" name="Google Shape;1231;p76"/>
            <p:cNvGrpSpPr/>
            <p:nvPr/>
          </p:nvGrpSpPr>
          <p:grpSpPr>
            <a:xfrm>
              <a:off x="464265" y="1872252"/>
              <a:ext cx="1034459" cy="637921"/>
              <a:chOff x="482600" y="1863494"/>
              <a:chExt cx="774122" cy="520200"/>
            </a:xfrm>
          </p:grpSpPr>
          <p:sp>
            <p:nvSpPr>
              <p:cNvPr id="1232" name="Google Shape;1232;p76"/>
              <p:cNvSpPr/>
              <p:nvPr/>
            </p:nvSpPr>
            <p:spPr>
              <a:xfrm>
                <a:off x="482600" y="1863494"/>
                <a:ext cx="701400" cy="520200"/>
              </a:xfrm>
              <a:prstGeom prst="roundRect">
                <a:avLst>
                  <a:gd fmla="val 16667" name="adj"/>
                </a:avLst>
              </a:prstGeom>
              <a:solidFill>
                <a:srgbClr val="A9C5D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33" name="Google Shape;1233;p76"/>
              <p:cNvSpPr/>
              <p:nvPr/>
            </p:nvSpPr>
            <p:spPr>
              <a:xfrm rot="5400000">
                <a:off x="866722" y="1993694"/>
                <a:ext cx="520200" cy="259800"/>
              </a:xfrm>
              <a:prstGeom prst="triangle">
                <a:avLst>
                  <a:gd fmla="val 50000" name="adj"/>
                </a:avLst>
              </a:prstGeom>
              <a:solidFill>
                <a:srgbClr val="A9C5D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34" name="Google Shape;1234;p76"/>
            <p:cNvPicPr preferRelativeResize="0"/>
            <p:nvPr/>
          </p:nvPicPr>
          <p:blipFill rotWithShape="1">
            <a:blip r:embed="rId2">
              <a:alphaModFix/>
            </a:blip>
            <a:srcRect b="0" l="0" r="0" t="0"/>
            <a:stretch/>
          </p:blipFill>
          <p:spPr>
            <a:xfrm>
              <a:off x="581149" y="1787809"/>
              <a:ext cx="783637" cy="783637"/>
            </a:xfrm>
            <a:prstGeom prst="rect">
              <a:avLst/>
            </a:prstGeom>
            <a:noFill/>
            <a:ln>
              <a:noFill/>
            </a:ln>
          </p:spPr>
        </p:pic>
      </p:grpSp>
      <p:grpSp>
        <p:nvGrpSpPr>
          <p:cNvPr id="1235" name="Google Shape;1235;p76"/>
          <p:cNvGrpSpPr/>
          <p:nvPr/>
        </p:nvGrpSpPr>
        <p:grpSpPr>
          <a:xfrm>
            <a:off x="338674" y="1926206"/>
            <a:ext cx="8538552" cy="587728"/>
            <a:chOff x="451565" y="2568275"/>
            <a:chExt cx="11384736" cy="783637"/>
          </a:xfrm>
        </p:grpSpPr>
        <p:sp>
          <p:nvSpPr>
            <p:cNvPr id="1236" name="Google Shape;1236;p76"/>
            <p:cNvSpPr/>
            <p:nvPr/>
          </p:nvSpPr>
          <p:spPr>
            <a:xfrm>
              <a:off x="1652501" y="2640208"/>
              <a:ext cx="101838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37" name="Google Shape;1237;p76"/>
            <p:cNvGrpSpPr/>
            <p:nvPr/>
          </p:nvGrpSpPr>
          <p:grpSpPr>
            <a:xfrm>
              <a:off x="451565" y="2640162"/>
              <a:ext cx="1034459" cy="637921"/>
              <a:chOff x="482600" y="1863494"/>
              <a:chExt cx="774122" cy="520200"/>
            </a:xfrm>
          </p:grpSpPr>
          <p:sp>
            <p:nvSpPr>
              <p:cNvPr id="1238" name="Google Shape;1238;p76"/>
              <p:cNvSpPr/>
              <p:nvPr/>
            </p:nvSpPr>
            <p:spPr>
              <a:xfrm>
                <a:off x="482600" y="1863494"/>
                <a:ext cx="701400" cy="520200"/>
              </a:xfrm>
              <a:prstGeom prst="roundRect">
                <a:avLst>
                  <a:gd fmla="val 16667" name="adj"/>
                </a:avLst>
              </a:prstGeom>
              <a:solidFill>
                <a:srgbClr val="33669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39" name="Google Shape;1239;p76"/>
              <p:cNvSpPr/>
              <p:nvPr/>
            </p:nvSpPr>
            <p:spPr>
              <a:xfrm rot="5400000">
                <a:off x="866722" y="1993694"/>
                <a:ext cx="520200" cy="259800"/>
              </a:xfrm>
              <a:prstGeom prst="triangle">
                <a:avLst>
                  <a:gd fmla="val 50000" name="adj"/>
                </a:avLst>
              </a:prstGeom>
              <a:solidFill>
                <a:srgbClr val="33669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40" name="Google Shape;1240;p76"/>
            <p:cNvPicPr preferRelativeResize="0"/>
            <p:nvPr/>
          </p:nvPicPr>
          <p:blipFill rotWithShape="1">
            <a:blip r:embed="rId3">
              <a:alphaModFix/>
            </a:blip>
            <a:srcRect b="0" l="0" r="0" t="0"/>
            <a:stretch/>
          </p:blipFill>
          <p:spPr>
            <a:xfrm>
              <a:off x="530349" y="2568275"/>
              <a:ext cx="783637" cy="783637"/>
            </a:xfrm>
            <a:prstGeom prst="rect">
              <a:avLst/>
            </a:prstGeom>
            <a:noFill/>
            <a:ln>
              <a:noFill/>
            </a:ln>
          </p:spPr>
        </p:pic>
      </p:grpSp>
      <p:grpSp>
        <p:nvGrpSpPr>
          <p:cNvPr id="1241" name="Google Shape;1241;p76"/>
          <p:cNvGrpSpPr/>
          <p:nvPr/>
        </p:nvGrpSpPr>
        <p:grpSpPr>
          <a:xfrm>
            <a:off x="338674" y="2516866"/>
            <a:ext cx="8538552" cy="587728"/>
            <a:chOff x="451565" y="3355822"/>
            <a:chExt cx="11384736" cy="783637"/>
          </a:xfrm>
        </p:grpSpPr>
        <p:sp>
          <p:nvSpPr>
            <p:cNvPr id="1242" name="Google Shape;1242;p76"/>
            <p:cNvSpPr/>
            <p:nvPr/>
          </p:nvSpPr>
          <p:spPr>
            <a:xfrm>
              <a:off x="1652501" y="3435113"/>
              <a:ext cx="101838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43" name="Google Shape;1243;p76"/>
            <p:cNvGrpSpPr/>
            <p:nvPr/>
          </p:nvGrpSpPr>
          <p:grpSpPr>
            <a:xfrm>
              <a:off x="451565" y="3435067"/>
              <a:ext cx="1034459" cy="637921"/>
              <a:chOff x="482600" y="1863494"/>
              <a:chExt cx="774122" cy="520200"/>
            </a:xfrm>
          </p:grpSpPr>
          <p:sp>
            <p:nvSpPr>
              <p:cNvPr id="1244" name="Google Shape;1244;p76"/>
              <p:cNvSpPr/>
              <p:nvPr/>
            </p:nvSpPr>
            <p:spPr>
              <a:xfrm>
                <a:off x="482600" y="1863494"/>
                <a:ext cx="701400" cy="520200"/>
              </a:xfrm>
              <a:prstGeom prst="roundRect">
                <a:avLst>
                  <a:gd fmla="val 16667"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45" name="Google Shape;1245;p76"/>
              <p:cNvSpPr/>
              <p:nvPr/>
            </p:nvSpPr>
            <p:spPr>
              <a:xfrm rot="5400000">
                <a:off x="866722" y="1993694"/>
                <a:ext cx="520200" cy="259800"/>
              </a:xfrm>
              <a:prstGeom prst="triangle">
                <a:avLst>
                  <a:gd fmla="val 50000"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46" name="Google Shape;1246;p76"/>
            <p:cNvPicPr preferRelativeResize="0"/>
            <p:nvPr/>
          </p:nvPicPr>
          <p:blipFill rotWithShape="1">
            <a:blip r:embed="rId4">
              <a:alphaModFix/>
            </a:blip>
            <a:srcRect b="0" l="0" r="0" t="0"/>
            <a:stretch/>
          </p:blipFill>
          <p:spPr>
            <a:xfrm>
              <a:off x="513693" y="3355822"/>
              <a:ext cx="783637" cy="783637"/>
            </a:xfrm>
            <a:prstGeom prst="rect">
              <a:avLst/>
            </a:prstGeom>
            <a:noFill/>
            <a:ln>
              <a:noFill/>
            </a:ln>
          </p:spPr>
        </p:pic>
      </p:grpSp>
      <p:grpSp>
        <p:nvGrpSpPr>
          <p:cNvPr id="1247" name="Google Shape;1247;p76"/>
          <p:cNvGrpSpPr/>
          <p:nvPr/>
        </p:nvGrpSpPr>
        <p:grpSpPr>
          <a:xfrm>
            <a:off x="348199" y="3097891"/>
            <a:ext cx="8529027" cy="587728"/>
            <a:chOff x="464265" y="4130522"/>
            <a:chExt cx="11372036" cy="783637"/>
          </a:xfrm>
        </p:grpSpPr>
        <p:sp>
          <p:nvSpPr>
            <p:cNvPr id="1248" name="Google Shape;1248;p76"/>
            <p:cNvSpPr/>
            <p:nvPr/>
          </p:nvSpPr>
          <p:spPr>
            <a:xfrm>
              <a:off x="1652501" y="4214223"/>
              <a:ext cx="101838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49" name="Google Shape;1249;p76"/>
            <p:cNvGrpSpPr/>
            <p:nvPr/>
          </p:nvGrpSpPr>
          <p:grpSpPr>
            <a:xfrm>
              <a:off x="464265" y="4214965"/>
              <a:ext cx="1034459" cy="637921"/>
              <a:chOff x="482600" y="1863494"/>
              <a:chExt cx="774122" cy="520200"/>
            </a:xfrm>
          </p:grpSpPr>
          <p:sp>
            <p:nvSpPr>
              <p:cNvPr id="1250" name="Google Shape;1250;p76"/>
              <p:cNvSpPr/>
              <p:nvPr/>
            </p:nvSpPr>
            <p:spPr>
              <a:xfrm>
                <a:off x="482600" y="1863494"/>
                <a:ext cx="701400" cy="520200"/>
              </a:xfrm>
              <a:prstGeom prst="roundRect">
                <a:avLst>
                  <a:gd fmla="val 16667" name="adj"/>
                </a:avLst>
              </a:prstGeom>
              <a:solidFill>
                <a:srgbClr val="A9C5D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51" name="Google Shape;1251;p76"/>
              <p:cNvSpPr/>
              <p:nvPr/>
            </p:nvSpPr>
            <p:spPr>
              <a:xfrm rot="5400000">
                <a:off x="866722" y="1993694"/>
                <a:ext cx="520200" cy="259800"/>
              </a:xfrm>
              <a:prstGeom prst="triangle">
                <a:avLst>
                  <a:gd fmla="val 50000" name="adj"/>
                </a:avLst>
              </a:prstGeom>
              <a:solidFill>
                <a:srgbClr val="A9C5D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52" name="Google Shape;1252;p76"/>
            <p:cNvPicPr preferRelativeResize="0"/>
            <p:nvPr/>
          </p:nvPicPr>
          <p:blipFill rotWithShape="1">
            <a:blip r:embed="rId5">
              <a:alphaModFix/>
            </a:blip>
            <a:srcRect b="0" l="0" r="0" t="0"/>
            <a:stretch/>
          </p:blipFill>
          <p:spPr>
            <a:xfrm>
              <a:off x="530349" y="4130522"/>
              <a:ext cx="783637" cy="783637"/>
            </a:xfrm>
            <a:prstGeom prst="rect">
              <a:avLst/>
            </a:prstGeom>
            <a:noFill/>
            <a:ln>
              <a:noFill/>
            </a:ln>
          </p:spPr>
        </p:pic>
      </p:grpSp>
      <p:grpSp>
        <p:nvGrpSpPr>
          <p:cNvPr id="1253" name="Google Shape;1253;p76"/>
          <p:cNvGrpSpPr/>
          <p:nvPr/>
        </p:nvGrpSpPr>
        <p:grpSpPr>
          <a:xfrm>
            <a:off x="338674" y="3683241"/>
            <a:ext cx="8538552" cy="587728"/>
            <a:chOff x="451565" y="4910988"/>
            <a:chExt cx="11384736" cy="783637"/>
          </a:xfrm>
        </p:grpSpPr>
        <p:sp>
          <p:nvSpPr>
            <p:cNvPr id="1254" name="Google Shape;1254;p76"/>
            <p:cNvSpPr/>
            <p:nvPr/>
          </p:nvSpPr>
          <p:spPr>
            <a:xfrm>
              <a:off x="1652501" y="4982921"/>
              <a:ext cx="101838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55" name="Google Shape;1255;p76"/>
            <p:cNvGrpSpPr/>
            <p:nvPr/>
          </p:nvGrpSpPr>
          <p:grpSpPr>
            <a:xfrm>
              <a:off x="451565" y="4982875"/>
              <a:ext cx="1034459" cy="637921"/>
              <a:chOff x="482600" y="1863494"/>
              <a:chExt cx="774122" cy="520200"/>
            </a:xfrm>
          </p:grpSpPr>
          <p:sp>
            <p:nvSpPr>
              <p:cNvPr id="1256" name="Google Shape;1256;p76"/>
              <p:cNvSpPr/>
              <p:nvPr/>
            </p:nvSpPr>
            <p:spPr>
              <a:xfrm>
                <a:off x="482600" y="1863494"/>
                <a:ext cx="701400" cy="520200"/>
              </a:xfrm>
              <a:prstGeom prst="roundRect">
                <a:avLst>
                  <a:gd fmla="val 16667" name="adj"/>
                </a:avLst>
              </a:prstGeom>
              <a:solidFill>
                <a:srgbClr val="33669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57" name="Google Shape;1257;p76"/>
              <p:cNvSpPr/>
              <p:nvPr/>
            </p:nvSpPr>
            <p:spPr>
              <a:xfrm rot="5400000">
                <a:off x="866722" y="1993694"/>
                <a:ext cx="520200" cy="259800"/>
              </a:xfrm>
              <a:prstGeom prst="triangle">
                <a:avLst>
                  <a:gd fmla="val 50000" name="adj"/>
                </a:avLst>
              </a:prstGeom>
              <a:solidFill>
                <a:srgbClr val="33669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58" name="Google Shape;1258;p76"/>
            <p:cNvPicPr preferRelativeResize="0"/>
            <p:nvPr/>
          </p:nvPicPr>
          <p:blipFill rotWithShape="1">
            <a:blip r:embed="rId6">
              <a:alphaModFix/>
            </a:blip>
            <a:srcRect b="0" l="0" r="0" t="0"/>
            <a:stretch/>
          </p:blipFill>
          <p:spPr>
            <a:xfrm>
              <a:off x="530349" y="4910988"/>
              <a:ext cx="783637" cy="783637"/>
            </a:xfrm>
            <a:prstGeom prst="rect">
              <a:avLst/>
            </a:prstGeom>
            <a:noFill/>
            <a:ln>
              <a:noFill/>
            </a:ln>
          </p:spPr>
        </p:pic>
      </p:grpSp>
      <p:grpSp>
        <p:nvGrpSpPr>
          <p:cNvPr id="1259" name="Google Shape;1259;p76"/>
          <p:cNvGrpSpPr/>
          <p:nvPr/>
        </p:nvGrpSpPr>
        <p:grpSpPr>
          <a:xfrm>
            <a:off x="338674" y="4283426"/>
            <a:ext cx="8538552" cy="587728"/>
            <a:chOff x="451565" y="5711235"/>
            <a:chExt cx="11384736" cy="783637"/>
          </a:xfrm>
        </p:grpSpPr>
        <p:sp>
          <p:nvSpPr>
            <p:cNvPr id="1260" name="Google Shape;1260;p76"/>
            <p:cNvSpPr/>
            <p:nvPr/>
          </p:nvSpPr>
          <p:spPr>
            <a:xfrm>
              <a:off x="1652501" y="5777826"/>
              <a:ext cx="101838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61" name="Google Shape;1261;p76"/>
            <p:cNvGrpSpPr/>
            <p:nvPr/>
          </p:nvGrpSpPr>
          <p:grpSpPr>
            <a:xfrm>
              <a:off x="451565" y="5777780"/>
              <a:ext cx="1034459" cy="637921"/>
              <a:chOff x="482600" y="1863494"/>
              <a:chExt cx="774122" cy="520200"/>
            </a:xfrm>
          </p:grpSpPr>
          <p:sp>
            <p:nvSpPr>
              <p:cNvPr id="1262" name="Google Shape;1262;p76"/>
              <p:cNvSpPr/>
              <p:nvPr/>
            </p:nvSpPr>
            <p:spPr>
              <a:xfrm>
                <a:off x="482600" y="1863494"/>
                <a:ext cx="701400" cy="520200"/>
              </a:xfrm>
              <a:prstGeom prst="roundRect">
                <a:avLst>
                  <a:gd fmla="val 16667"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63" name="Google Shape;1263;p76"/>
              <p:cNvSpPr/>
              <p:nvPr/>
            </p:nvSpPr>
            <p:spPr>
              <a:xfrm rot="5400000">
                <a:off x="866722" y="1993694"/>
                <a:ext cx="520200" cy="259800"/>
              </a:xfrm>
              <a:prstGeom prst="triangle">
                <a:avLst>
                  <a:gd fmla="val 50000"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64" name="Google Shape;1264;p76"/>
            <p:cNvPicPr preferRelativeResize="0"/>
            <p:nvPr/>
          </p:nvPicPr>
          <p:blipFill rotWithShape="1">
            <a:blip r:embed="rId7">
              <a:alphaModFix/>
            </a:blip>
            <a:srcRect b="0" l="0" r="0" t="0"/>
            <a:stretch/>
          </p:blipFill>
          <p:spPr>
            <a:xfrm>
              <a:off x="526393" y="5711235"/>
              <a:ext cx="783637" cy="783637"/>
            </a:xfrm>
            <a:prstGeom prst="rect">
              <a:avLst/>
            </a:prstGeom>
            <a:noFill/>
            <a:ln>
              <a:noFill/>
            </a:ln>
          </p:spPr>
        </p:pic>
      </p:grpSp>
      <p:sp>
        <p:nvSpPr>
          <p:cNvPr id="1265" name="Google Shape;1265;p76"/>
          <p:cNvSpPr txBox="1"/>
          <p:nvPr>
            <p:ph idx="3" type="body"/>
          </p:nvPr>
        </p:nvSpPr>
        <p:spPr>
          <a:xfrm>
            <a:off x="0" y="1413442"/>
            <a:ext cx="9139800" cy="4638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66" name="Google Shape;1266;p76"/>
          <p:cNvSpPr txBox="1"/>
          <p:nvPr>
            <p:ph idx="4" type="body"/>
          </p:nvPr>
        </p:nvSpPr>
        <p:spPr>
          <a:xfrm>
            <a:off x="0" y="1985373"/>
            <a:ext cx="9144000" cy="4638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67" name="Google Shape;1267;p76"/>
          <p:cNvSpPr txBox="1"/>
          <p:nvPr>
            <p:ph idx="5" type="body"/>
          </p:nvPr>
        </p:nvSpPr>
        <p:spPr>
          <a:xfrm>
            <a:off x="-1" y="2586521"/>
            <a:ext cx="9144000" cy="4638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68" name="Google Shape;1268;p76"/>
          <p:cNvSpPr txBox="1"/>
          <p:nvPr>
            <p:ph idx="6" type="body"/>
          </p:nvPr>
        </p:nvSpPr>
        <p:spPr>
          <a:xfrm>
            <a:off x="-4219" y="3158544"/>
            <a:ext cx="9144000" cy="4638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69" name="Google Shape;1269;p76"/>
          <p:cNvSpPr txBox="1"/>
          <p:nvPr>
            <p:ph idx="7" type="body"/>
          </p:nvPr>
        </p:nvSpPr>
        <p:spPr>
          <a:xfrm>
            <a:off x="-4219" y="3730475"/>
            <a:ext cx="9148200" cy="4785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70" name="Google Shape;1270;p76"/>
          <p:cNvSpPr txBox="1"/>
          <p:nvPr>
            <p:ph idx="8" type="body"/>
          </p:nvPr>
        </p:nvSpPr>
        <p:spPr>
          <a:xfrm>
            <a:off x="0" y="4329875"/>
            <a:ext cx="9144000" cy="4785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71" name="Google Shape;1271;p76"/>
          <p:cNvSpPr/>
          <p:nvPr/>
        </p:nvSpPr>
        <p:spPr>
          <a:xfrm>
            <a:off x="281025" y="1332743"/>
            <a:ext cx="900600" cy="3530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272" name="Google Shape;1272;p76"/>
          <p:cNvPicPr preferRelativeResize="0"/>
          <p:nvPr/>
        </p:nvPicPr>
        <p:blipFill rotWithShape="1">
          <a:blip r:embed="rId8">
            <a:alphaModFix/>
          </a:blip>
          <a:srcRect b="0" l="0" r="0" t="0"/>
          <a:stretch/>
        </p:blipFill>
        <p:spPr>
          <a:xfrm>
            <a:off x="151387" y="1377887"/>
            <a:ext cx="934013" cy="518897"/>
          </a:xfrm>
          <a:prstGeom prst="rect">
            <a:avLst/>
          </a:prstGeom>
          <a:noFill/>
          <a:ln>
            <a:noFill/>
          </a:ln>
        </p:spPr>
      </p:pic>
      <p:pic>
        <p:nvPicPr>
          <p:cNvPr id="1273" name="Google Shape;1273;p76"/>
          <p:cNvPicPr preferRelativeResize="0"/>
          <p:nvPr/>
        </p:nvPicPr>
        <p:blipFill rotWithShape="1">
          <a:blip r:embed="rId8">
            <a:alphaModFix/>
          </a:blip>
          <a:srcRect b="0" l="0" r="0" t="0"/>
          <a:stretch/>
        </p:blipFill>
        <p:spPr>
          <a:xfrm>
            <a:off x="151387" y="1965911"/>
            <a:ext cx="934013" cy="518896"/>
          </a:xfrm>
          <a:prstGeom prst="rect">
            <a:avLst/>
          </a:prstGeom>
          <a:noFill/>
          <a:ln>
            <a:noFill/>
          </a:ln>
        </p:spPr>
      </p:pic>
      <p:pic>
        <p:nvPicPr>
          <p:cNvPr id="1274" name="Google Shape;1274;p76"/>
          <p:cNvPicPr preferRelativeResize="0"/>
          <p:nvPr/>
        </p:nvPicPr>
        <p:blipFill rotWithShape="1">
          <a:blip r:embed="rId8">
            <a:alphaModFix/>
          </a:blip>
          <a:srcRect b="0" l="0" r="0" t="0"/>
          <a:stretch/>
        </p:blipFill>
        <p:spPr>
          <a:xfrm>
            <a:off x="151387" y="2554405"/>
            <a:ext cx="934013" cy="518897"/>
          </a:xfrm>
          <a:prstGeom prst="rect">
            <a:avLst/>
          </a:prstGeom>
          <a:noFill/>
          <a:ln>
            <a:noFill/>
          </a:ln>
        </p:spPr>
      </p:pic>
      <p:pic>
        <p:nvPicPr>
          <p:cNvPr id="1275" name="Google Shape;1275;p76"/>
          <p:cNvPicPr preferRelativeResize="0"/>
          <p:nvPr/>
        </p:nvPicPr>
        <p:blipFill rotWithShape="1">
          <a:blip r:embed="rId8">
            <a:alphaModFix/>
          </a:blip>
          <a:srcRect b="0" l="0" r="0" t="0"/>
          <a:stretch/>
        </p:blipFill>
        <p:spPr>
          <a:xfrm>
            <a:off x="151387" y="3152089"/>
            <a:ext cx="934013" cy="518896"/>
          </a:xfrm>
          <a:prstGeom prst="rect">
            <a:avLst/>
          </a:prstGeom>
          <a:noFill/>
          <a:ln>
            <a:noFill/>
          </a:ln>
        </p:spPr>
      </p:pic>
      <p:pic>
        <p:nvPicPr>
          <p:cNvPr id="1276" name="Google Shape;1276;p76"/>
          <p:cNvPicPr preferRelativeResize="0"/>
          <p:nvPr/>
        </p:nvPicPr>
        <p:blipFill rotWithShape="1">
          <a:blip r:embed="rId8">
            <a:alphaModFix/>
          </a:blip>
          <a:srcRect b="0" l="0" r="0" t="0"/>
          <a:stretch/>
        </p:blipFill>
        <p:spPr>
          <a:xfrm>
            <a:off x="151387" y="3719610"/>
            <a:ext cx="934013" cy="518897"/>
          </a:xfrm>
          <a:prstGeom prst="rect">
            <a:avLst/>
          </a:prstGeom>
          <a:noFill/>
          <a:ln>
            <a:noFill/>
          </a:ln>
        </p:spPr>
      </p:pic>
      <p:pic>
        <p:nvPicPr>
          <p:cNvPr id="1277" name="Google Shape;1277;p76"/>
          <p:cNvPicPr preferRelativeResize="0"/>
          <p:nvPr/>
        </p:nvPicPr>
        <p:blipFill rotWithShape="1">
          <a:blip r:embed="rId8">
            <a:alphaModFix/>
          </a:blip>
          <a:srcRect b="0" l="0" r="0" t="0"/>
          <a:stretch/>
        </p:blipFill>
        <p:spPr>
          <a:xfrm>
            <a:off x="151387" y="4297975"/>
            <a:ext cx="934013" cy="518896"/>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1–4 (Green) 1 Line Subhead">
  <p:cSld name="Bulleted List 1–4 (Green) 1 Line Subhead">
    <p:spTree>
      <p:nvGrpSpPr>
        <p:cNvPr id="1278" name="Shape 1278"/>
        <p:cNvGrpSpPr/>
        <p:nvPr/>
      </p:nvGrpSpPr>
      <p:grpSpPr>
        <a:xfrm>
          <a:off x="0" y="0"/>
          <a:ext cx="0" cy="0"/>
          <a:chOff x="0" y="0"/>
          <a:chExt cx="0" cy="0"/>
        </a:xfrm>
      </p:grpSpPr>
      <p:sp>
        <p:nvSpPr>
          <p:cNvPr id="1279" name="Google Shape;1279;p77"/>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80" name="Google Shape;1280;p77"/>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1" name="Google Shape;1281;p77"/>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2" name="Google Shape;1282;p77"/>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1283" name="Google Shape;1283;p77"/>
          <p:cNvGrpSpPr/>
          <p:nvPr/>
        </p:nvGrpSpPr>
        <p:grpSpPr>
          <a:xfrm>
            <a:off x="373970" y="1333500"/>
            <a:ext cx="8465305" cy="713668"/>
            <a:chOff x="498627" y="1727200"/>
            <a:chExt cx="11287073" cy="951557"/>
          </a:xfrm>
        </p:grpSpPr>
        <p:sp>
          <p:nvSpPr>
            <p:cNvPr id="1284" name="Google Shape;1284;p77"/>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85" name="Google Shape;1285;p77"/>
            <p:cNvGrpSpPr/>
            <p:nvPr/>
          </p:nvGrpSpPr>
          <p:grpSpPr>
            <a:xfrm>
              <a:off x="498627" y="1770959"/>
              <a:ext cx="1174339" cy="892834"/>
              <a:chOff x="366636" y="1829879"/>
              <a:chExt cx="1030664" cy="783600"/>
            </a:xfrm>
          </p:grpSpPr>
          <p:sp>
            <p:nvSpPr>
              <p:cNvPr id="1286" name="Google Shape;1286;p77"/>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87" name="Google Shape;1287;p77"/>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88" name="Google Shape;1288;p77"/>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1289" name="Google Shape;1289;p77"/>
          <p:cNvGrpSpPr/>
          <p:nvPr/>
        </p:nvGrpSpPr>
        <p:grpSpPr>
          <a:xfrm>
            <a:off x="373970" y="2171040"/>
            <a:ext cx="8465305" cy="713668"/>
            <a:chOff x="498627" y="2843920"/>
            <a:chExt cx="11287073" cy="951557"/>
          </a:xfrm>
        </p:grpSpPr>
        <p:sp>
          <p:nvSpPr>
            <p:cNvPr id="1290" name="Google Shape;1290;p77"/>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91" name="Google Shape;1291;p77"/>
            <p:cNvGrpSpPr/>
            <p:nvPr/>
          </p:nvGrpSpPr>
          <p:grpSpPr>
            <a:xfrm>
              <a:off x="498627" y="2885831"/>
              <a:ext cx="1174339" cy="892834"/>
              <a:chOff x="366636" y="2767143"/>
              <a:chExt cx="1030664" cy="783600"/>
            </a:xfrm>
          </p:grpSpPr>
          <p:sp>
            <p:nvSpPr>
              <p:cNvPr id="1292" name="Google Shape;1292;p77"/>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93" name="Google Shape;1293;p77"/>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294" name="Google Shape;1294;p77"/>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grpSp>
        <p:nvGrpSpPr>
          <p:cNvPr id="1295" name="Google Shape;1295;p77"/>
          <p:cNvGrpSpPr/>
          <p:nvPr/>
        </p:nvGrpSpPr>
        <p:grpSpPr>
          <a:xfrm>
            <a:off x="373970" y="3003050"/>
            <a:ext cx="8465305" cy="713668"/>
            <a:chOff x="498627" y="3953266"/>
            <a:chExt cx="11287073" cy="951557"/>
          </a:xfrm>
        </p:grpSpPr>
        <p:sp>
          <p:nvSpPr>
            <p:cNvPr id="1296" name="Google Shape;1296;p77"/>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297" name="Google Shape;1297;p77"/>
            <p:cNvGrpSpPr/>
            <p:nvPr/>
          </p:nvGrpSpPr>
          <p:grpSpPr>
            <a:xfrm>
              <a:off x="498627" y="3996882"/>
              <a:ext cx="1174339" cy="892834"/>
              <a:chOff x="353936" y="3693021"/>
              <a:chExt cx="1030664" cy="783600"/>
            </a:xfrm>
          </p:grpSpPr>
          <p:sp>
            <p:nvSpPr>
              <p:cNvPr id="1298" name="Google Shape;1298;p77"/>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sp>
            <p:nvSpPr>
              <p:cNvPr id="1299" name="Google Shape;1299;p77"/>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9051"/>
                  </a:solidFill>
                  <a:latin typeface="Calibri"/>
                  <a:ea typeface="Calibri"/>
                  <a:cs typeface="Calibri"/>
                  <a:sym typeface="Calibri"/>
                </a:endParaRPr>
              </a:p>
            </p:txBody>
          </p:sp>
        </p:grpSp>
        <p:pic>
          <p:nvPicPr>
            <p:cNvPr id="1300" name="Google Shape;1300;p77"/>
            <p:cNvPicPr preferRelativeResize="0"/>
            <p:nvPr/>
          </p:nvPicPr>
          <p:blipFill rotWithShape="1">
            <a:blip r:embed="rId4">
              <a:alphaModFix/>
            </a:blip>
            <a:srcRect b="0" l="0" r="0" t="0"/>
            <a:stretch/>
          </p:blipFill>
          <p:spPr>
            <a:xfrm>
              <a:off x="552827" y="3953266"/>
              <a:ext cx="951557" cy="951557"/>
            </a:xfrm>
            <a:prstGeom prst="rect">
              <a:avLst/>
            </a:prstGeom>
            <a:noFill/>
            <a:ln>
              <a:noFill/>
            </a:ln>
          </p:spPr>
        </p:pic>
      </p:grpSp>
      <p:grpSp>
        <p:nvGrpSpPr>
          <p:cNvPr id="1301" name="Google Shape;1301;p77"/>
          <p:cNvGrpSpPr/>
          <p:nvPr/>
        </p:nvGrpSpPr>
        <p:grpSpPr>
          <a:xfrm>
            <a:off x="373970" y="3834913"/>
            <a:ext cx="8465305" cy="713668"/>
            <a:chOff x="498627" y="5062418"/>
            <a:chExt cx="11287073" cy="951557"/>
          </a:xfrm>
        </p:grpSpPr>
        <p:sp>
          <p:nvSpPr>
            <p:cNvPr id="1302" name="Google Shape;1302;p77"/>
            <p:cNvSpPr/>
            <p:nvPr/>
          </p:nvSpPr>
          <p:spPr>
            <a:xfrm>
              <a:off x="1854200" y="5103125"/>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303" name="Google Shape;1303;p77"/>
            <p:cNvGrpSpPr/>
            <p:nvPr/>
          </p:nvGrpSpPr>
          <p:grpSpPr>
            <a:xfrm>
              <a:off x="498627" y="5103036"/>
              <a:ext cx="1174339" cy="892834"/>
              <a:chOff x="353936" y="3693021"/>
              <a:chExt cx="1030664" cy="783600"/>
            </a:xfrm>
          </p:grpSpPr>
          <p:sp>
            <p:nvSpPr>
              <p:cNvPr id="1304" name="Google Shape;1304;p77"/>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05" name="Google Shape;1305;p77"/>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306" name="Google Shape;1306;p77"/>
            <p:cNvPicPr preferRelativeResize="0"/>
            <p:nvPr/>
          </p:nvPicPr>
          <p:blipFill rotWithShape="1">
            <a:blip r:embed="rId5">
              <a:alphaModFix/>
            </a:blip>
            <a:srcRect b="0" l="0" r="0" t="0"/>
            <a:stretch/>
          </p:blipFill>
          <p:spPr>
            <a:xfrm>
              <a:off x="550375" y="5062418"/>
              <a:ext cx="951557" cy="951557"/>
            </a:xfrm>
            <a:prstGeom prst="rect">
              <a:avLst/>
            </a:prstGeom>
            <a:noFill/>
            <a:ln>
              <a:noFill/>
            </a:ln>
          </p:spPr>
        </p:pic>
      </p:grpSp>
      <p:sp>
        <p:nvSpPr>
          <p:cNvPr id="1307" name="Google Shape;1307;p77"/>
          <p:cNvSpPr txBox="1"/>
          <p:nvPr>
            <p:ph idx="3" type="body"/>
          </p:nvPr>
        </p:nvSpPr>
        <p:spPr>
          <a:xfrm>
            <a:off x="-1"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08" name="Google Shape;1308;p77"/>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09" name="Google Shape;1309;p77"/>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0" name="Google Shape;1310;p77"/>
          <p:cNvSpPr txBox="1"/>
          <p:nvPr>
            <p:ph idx="6" type="body"/>
          </p:nvPr>
        </p:nvSpPr>
        <p:spPr>
          <a:xfrm>
            <a:off x="-1" y="3863847"/>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1" name="Google Shape;1311;p77"/>
          <p:cNvSpPr/>
          <p:nvPr/>
        </p:nvSpPr>
        <p:spPr>
          <a:xfrm>
            <a:off x="280115" y="123637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312" name="Google Shape;1312;p77"/>
          <p:cNvPicPr preferRelativeResize="0"/>
          <p:nvPr/>
        </p:nvPicPr>
        <p:blipFill rotWithShape="1">
          <a:blip r:embed="rId6">
            <a:alphaModFix/>
          </a:blip>
          <a:srcRect b="0" l="0" r="0" t="0"/>
          <a:stretch/>
        </p:blipFill>
        <p:spPr>
          <a:xfrm>
            <a:off x="364318" y="2159797"/>
            <a:ext cx="860717" cy="671359"/>
          </a:xfrm>
          <a:prstGeom prst="rect">
            <a:avLst/>
          </a:prstGeom>
          <a:noFill/>
          <a:ln>
            <a:noFill/>
          </a:ln>
        </p:spPr>
      </p:pic>
      <p:pic>
        <p:nvPicPr>
          <p:cNvPr id="1313" name="Google Shape;1313;p77"/>
          <p:cNvPicPr preferRelativeResize="0"/>
          <p:nvPr/>
        </p:nvPicPr>
        <p:blipFill rotWithShape="1">
          <a:blip r:embed="rId7">
            <a:alphaModFix/>
          </a:blip>
          <a:srcRect b="0" l="0" r="0" t="0"/>
          <a:stretch/>
        </p:blipFill>
        <p:spPr>
          <a:xfrm>
            <a:off x="380848" y="1367650"/>
            <a:ext cx="860717" cy="688574"/>
          </a:xfrm>
          <a:prstGeom prst="rect">
            <a:avLst/>
          </a:prstGeom>
          <a:noFill/>
          <a:ln>
            <a:noFill/>
          </a:ln>
        </p:spPr>
      </p:pic>
      <p:pic>
        <p:nvPicPr>
          <p:cNvPr id="1314" name="Google Shape;1314;p77"/>
          <p:cNvPicPr preferRelativeResize="0"/>
          <p:nvPr/>
        </p:nvPicPr>
        <p:blipFill rotWithShape="1">
          <a:blip r:embed="rId6">
            <a:alphaModFix/>
          </a:blip>
          <a:srcRect b="0" l="0" r="0" t="0"/>
          <a:stretch/>
        </p:blipFill>
        <p:spPr>
          <a:xfrm>
            <a:off x="362772" y="3798850"/>
            <a:ext cx="860717" cy="671359"/>
          </a:xfrm>
          <a:prstGeom prst="rect">
            <a:avLst/>
          </a:prstGeom>
          <a:noFill/>
          <a:ln>
            <a:noFill/>
          </a:ln>
        </p:spPr>
      </p:pic>
      <p:pic>
        <p:nvPicPr>
          <p:cNvPr id="1315" name="Google Shape;1315;p77"/>
          <p:cNvPicPr preferRelativeResize="0"/>
          <p:nvPr/>
        </p:nvPicPr>
        <p:blipFill rotWithShape="1">
          <a:blip r:embed="rId7">
            <a:alphaModFix/>
          </a:blip>
          <a:srcRect b="0" l="0" r="0" t="0"/>
          <a:stretch/>
        </p:blipFill>
        <p:spPr>
          <a:xfrm>
            <a:off x="379303" y="3006703"/>
            <a:ext cx="860717" cy="68857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1–3 (Green) 1 Line Subhead">
  <p:cSld name="Numbered 1–3 (Green) 1 Line Subhead">
    <p:spTree>
      <p:nvGrpSpPr>
        <p:cNvPr id="1316" name="Shape 1316"/>
        <p:cNvGrpSpPr/>
        <p:nvPr/>
      </p:nvGrpSpPr>
      <p:grpSpPr>
        <a:xfrm>
          <a:off x="0" y="0"/>
          <a:ext cx="0" cy="0"/>
          <a:chOff x="0" y="0"/>
          <a:chExt cx="0" cy="0"/>
        </a:xfrm>
      </p:grpSpPr>
      <p:sp>
        <p:nvSpPr>
          <p:cNvPr id="1317" name="Google Shape;1317;p78"/>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18" name="Google Shape;1318;p78"/>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9" name="Google Shape;1319;p78"/>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20" name="Google Shape;1320;p78"/>
          <p:cNvSpPr txBox="1"/>
          <p:nvPr>
            <p:ph idx="2" type="subTitle"/>
          </p:nvPr>
        </p:nvSpPr>
        <p:spPr>
          <a:xfrm>
            <a:off x="0" y="663123"/>
            <a:ext cx="9144000" cy="3585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1321" name="Google Shape;1321;p78"/>
          <p:cNvGrpSpPr/>
          <p:nvPr/>
        </p:nvGrpSpPr>
        <p:grpSpPr>
          <a:xfrm>
            <a:off x="353941" y="1196838"/>
            <a:ext cx="8332859" cy="3423402"/>
            <a:chOff x="471922" y="1735484"/>
            <a:chExt cx="11110478" cy="4564536"/>
          </a:xfrm>
        </p:grpSpPr>
        <p:grpSp>
          <p:nvGrpSpPr>
            <p:cNvPr id="1322" name="Google Shape;1322;p78"/>
            <p:cNvGrpSpPr/>
            <p:nvPr/>
          </p:nvGrpSpPr>
          <p:grpSpPr>
            <a:xfrm>
              <a:off x="4309498" y="1748184"/>
              <a:ext cx="3545188" cy="4551103"/>
              <a:chOff x="4309498" y="1748184"/>
              <a:chExt cx="3545188" cy="4551103"/>
            </a:xfrm>
          </p:grpSpPr>
          <p:grpSp>
            <p:nvGrpSpPr>
              <p:cNvPr id="1323" name="Google Shape;1323;p78"/>
              <p:cNvGrpSpPr/>
              <p:nvPr/>
            </p:nvGrpSpPr>
            <p:grpSpPr>
              <a:xfrm>
                <a:off x="4309498" y="1790439"/>
                <a:ext cx="3545188" cy="4508848"/>
                <a:chOff x="4309498" y="1790439"/>
                <a:chExt cx="3545188" cy="4508848"/>
              </a:xfrm>
            </p:grpSpPr>
            <p:grpSp>
              <p:nvGrpSpPr>
                <p:cNvPr id="1324" name="Google Shape;1324;p78"/>
                <p:cNvGrpSpPr/>
                <p:nvPr/>
              </p:nvGrpSpPr>
              <p:grpSpPr>
                <a:xfrm>
                  <a:off x="4309498" y="1790439"/>
                  <a:ext cx="762300" cy="719798"/>
                  <a:chOff x="4131625" y="1815836"/>
                  <a:chExt cx="762300" cy="719798"/>
                </a:xfrm>
              </p:grpSpPr>
              <p:sp>
                <p:nvSpPr>
                  <p:cNvPr id="1325" name="Google Shape;1325;p78"/>
                  <p:cNvSpPr/>
                  <p:nvPr/>
                </p:nvSpPr>
                <p:spPr>
                  <a:xfrm rot="10800000">
                    <a:off x="4242354" y="2217034"/>
                    <a:ext cx="540900" cy="3186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6" name="Google Shape;1326;p78"/>
                  <p:cNvSpPr/>
                  <p:nvPr/>
                </p:nvSpPr>
                <p:spPr>
                  <a:xfrm>
                    <a:off x="4131625" y="1815836"/>
                    <a:ext cx="762300" cy="6393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1327" name="Google Shape;1327;p78"/>
                <p:cNvSpPr/>
                <p:nvPr/>
              </p:nvSpPr>
              <p:spPr>
                <a:xfrm flipH="1">
                  <a:off x="4673186" y="2628187"/>
                  <a:ext cx="3181500" cy="3671100"/>
                </a:xfrm>
                <a:prstGeom prst="round2DiagRect">
                  <a:avLst>
                    <a:gd fmla="val 16667" name="adj1"/>
                    <a:gd fmla="val 0" name="adj2"/>
                  </a:avLst>
                </a:prstGeom>
                <a:solidFill>
                  <a:srgbClr val="EDEDED">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328" name="Google Shape;1328;p78"/>
              <p:cNvPicPr preferRelativeResize="0"/>
              <p:nvPr/>
            </p:nvPicPr>
            <p:blipFill rotWithShape="1">
              <a:blip r:embed="rId2">
                <a:alphaModFix/>
              </a:blip>
              <a:srcRect b="0" l="0" r="0" t="0"/>
              <a:stretch/>
            </p:blipFill>
            <p:spPr>
              <a:xfrm>
                <a:off x="4329663" y="1748184"/>
                <a:ext cx="698500" cy="698500"/>
              </a:xfrm>
              <a:prstGeom prst="rect">
                <a:avLst/>
              </a:prstGeom>
              <a:noFill/>
              <a:ln>
                <a:noFill/>
              </a:ln>
            </p:spPr>
          </p:pic>
        </p:grpSp>
        <p:grpSp>
          <p:nvGrpSpPr>
            <p:cNvPr id="1329" name="Google Shape;1329;p78"/>
            <p:cNvGrpSpPr/>
            <p:nvPr/>
          </p:nvGrpSpPr>
          <p:grpSpPr>
            <a:xfrm>
              <a:off x="8058846" y="1741638"/>
              <a:ext cx="3523554" cy="4558382"/>
              <a:chOff x="8058846" y="1741638"/>
              <a:chExt cx="3523554" cy="4558382"/>
            </a:xfrm>
          </p:grpSpPr>
          <p:sp>
            <p:nvSpPr>
              <p:cNvPr id="1330" name="Google Shape;1330;p78"/>
              <p:cNvSpPr/>
              <p:nvPr/>
            </p:nvSpPr>
            <p:spPr>
              <a:xfrm flipH="1">
                <a:off x="8400900" y="2628920"/>
                <a:ext cx="3181500" cy="3671100"/>
              </a:xfrm>
              <a:prstGeom prst="round2DiagRect">
                <a:avLst>
                  <a:gd fmla="val 16667" name="adj1"/>
                  <a:gd fmla="val 0" name="adj2"/>
                </a:avLst>
              </a:prstGeom>
              <a:solidFill>
                <a:srgbClr val="EDEDED">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331" name="Google Shape;1331;p78"/>
              <p:cNvGrpSpPr/>
              <p:nvPr/>
            </p:nvGrpSpPr>
            <p:grpSpPr>
              <a:xfrm>
                <a:off x="8058846" y="1741638"/>
                <a:ext cx="762300" cy="753965"/>
                <a:chOff x="8058846" y="1741638"/>
                <a:chExt cx="762300" cy="753965"/>
              </a:xfrm>
            </p:grpSpPr>
            <p:grpSp>
              <p:nvGrpSpPr>
                <p:cNvPr id="1332" name="Google Shape;1332;p78"/>
                <p:cNvGrpSpPr/>
                <p:nvPr/>
              </p:nvGrpSpPr>
              <p:grpSpPr>
                <a:xfrm>
                  <a:off x="8058846" y="1775805"/>
                  <a:ext cx="762300" cy="719798"/>
                  <a:chOff x="4131625" y="1815836"/>
                  <a:chExt cx="762300" cy="719798"/>
                </a:xfrm>
              </p:grpSpPr>
              <p:sp>
                <p:nvSpPr>
                  <p:cNvPr id="1333" name="Google Shape;1333;p78"/>
                  <p:cNvSpPr/>
                  <p:nvPr/>
                </p:nvSpPr>
                <p:spPr>
                  <a:xfrm rot="10800000">
                    <a:off x="4242354" y="2217034"/>
                    <a:ext cx="540900" cy="3186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34" name="Google Shape;1334;p78"/>
                  <p:cNvSpPr/>
                  <p:nvPr/>
                </p:nvSpPr>
                <p:spPr>
                  <a:xfrm>
                    <a:off x="4131625" y="1815836"/>
                    <a:ext cx="762300" cy="6393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335" name="Google Shape;1335;p78"/>
                <p:cNvPicPr preferRelativeResize="0"/>
                <p:nvPr/>
              </p:nvPicPr>
              <p:blipFill rotWithShape="1">
                <a:blip r:embed="rId3">
                  <a:alphaModFix/>
                </a:blip>
                <a:srcRect b="0" l="0" r="0" t="0"/>
                <a:stretch/>
              </p:blipFill>
              <p:spPr>
                <a:xfrm>
                  <a:off x="8090738" y="1741638"/>
                  <a:ext cx="698500" cy="698500"/>
                </a:xfrm>
                <a:prstGeom prst="rect">
                  <a:avLst/>
                </a:prstGeom>
                <a:noFill/>
                <a:ln>
                  <a:noFill/>
                </a:ln>
              </p:spPr>
            </p:pic>
          </p:grpSp>
        </p:grpSp>
        <p:grpSp>
          <p:nvGrpSpPr>
            <p:cNvPr id="1336" name="Google Shape;1336;p78"/>
            <p:cNvGrpSpPr/>
            <p:nvPr/>
          </p:nvGrpSpPr>
          <p:grpSpPr>
            <a:xfrm>
              <a:off x="471922" y="1735484"/>
              <a:ext cx="3548899" cy="4549708"/>
              <a:chOff x="471922" y="1735484"/>
              <a:chExt cx="3548899" cy="4549708"/>
            </a:xfrm>
          </p:grpSpPr>
          <p:sp>
            <p:nvSpPr>
              <p:cNvPr id="1337" name="Google Shape;1337;p78"/>
              <p:cNvSpPr/>
              <p:nvPr/>
            </p:nvSpPr>
            <p:spPr>
              <a:xfrm flipH="1">
                <a:off x="839321" y="2614092"/>
                <a:ext cx="3181500" cy="3671100"/>
              </a:xfrm>
              <a:prstGeom prst="round2DiagRect">
                <a:avLst>
                  <a:gd fmla="val 16667" name="adj1"/>
                  <a:gd fmla="val 0" name="adj2"/>
                </a:avLst>
              </a:prstGeom>
              <a:solidFill>
                <a:srgbClr val="EDEDED">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338" name="Google Shape;1338;p78"/>
              <p:cNvGrpSpPr/>
              <p:nvPr/>
            </p:nvGrpSpPr>
            <p:grpSpPr>
              <a:xfrm>
                <a:off x="471922" y="1790440"/>
                <a:ext cx="762300" cy="719798"/>
                <a:chOff x="4131625" y="1815836"/>
                <a:chExt cx="762300" cy="719798"/>
              </a:xfrm>
            </p:grpSpPr>
            <p:sp>
              <p:nvSpPr>
                <p:cNvPr id="1339" name="Google Shape;1339;p78"/>
                <p:cNvSpPr/>
                <p:nvPr/>
              </p:nvSpPr>
              <p:spPr>
                <a:xfrm rot="10800000">
                  <a:off x="4242354" y="2217034"/>
                  <a:ext cx="540900" cy="3186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40" name="Google Shape;1340;p78"/>
                <p:cNvSpPr/>
                <p:nvPr/>
              </p:nvSpPr>
              <p:spPr>
                <a:xfrm>
                  <a:off x="4131625" y="1815836"/>
                  <a:ext cx="762300" cy="6393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pic>
            <p:nvPicPr>
              <p:cNvPr id="1341" name="Google Shape;1341;p78"/>
              <p:cNvPicPr preferRelativeResize="0"/>
              <p:nvPr/>
            </p:nvPicPr>
            <p:blipFill rotWithShape="1">
              <a:blip r:embed="rId4">
                <a:alphaModFix/>
              </a:blip>
              <a:srcRect b="0" l="0" r="0" t="0"/>
              <a:stretch/>
            </p:blipFill>
            <p:spPr>
              <a:xfrm>
                <a:off x="573807" y="1735484"/>
                <a:ext cx="698500" cy="698500"/>
              </a:xfrm>
              <a:prstGeom prst="rect">
                <a:avLst/>
              </a:prstGeom>
              <a:noFill/>
              <a:ln>
                <a:noFill/>
              </a:ln>
            </p:spPr>
          </p:pic>
        </p:grpSp>
      </p:grpSp>
      <p:sp>
        <p:nvSpPr>
          <p:cNvPr id="1342" name="Google Shape;1342;p78"/>
          <p:cNvSpPr txBox="1"/>
          <p:nvPr>
            <p:ph idx="3" type="body"/>
          </p:nvPr>
        </p:nvSpPr>
        <p:spPr>
          <a:xfrm>
            <a:off x="619017" y="1871650"/>
            <a:ext cx="2386200" cy="2742600"/>
          </a:xfrm>
          <a:prstGeom prst="rect">
            <a:avLst/>
          </a:prstGeom>
          <a:noFill/>
          <a:ln>
            <a:noFill/>
          </a:ln>
        </p:spPr>
        <p:txBody>
          <a:bodyPr anchorCtr="0" anchor="t" bIns="137150" lIns="137150" spcFirstLastPara="1" rIns="137150" wrap="square" tIns="137150">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43" name="Google Shape;1343;p78"/>
          <p:cNvSpPr txBox="1"/>
          <p:nvPr>
            <p:ph idx="4" type="body"/>
          </p:nvPr>
        </p:nvSpPr>
        <p:spPr>
          <a:xfrm>
            <a:off x="3494416" y="1871650"/>
            <a:ext cx="2386200" cy="2742600"/>
          </a:xfrm>
          <a:prstGeom prst="rect">
            <a:avLst/>
          </a:prstGeom>
          <a:noFill/>
          <a:ln>
            <a:noFill/>
          </a:ln>
        </p:spPr>
        <p:txBody>
          <a:bodyPr anchorCtr="0" anchor="t" bIns="137150" lIns="137150" spcFirstLastPara="1" rIns="137150" wrap="square" tIns="137150">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44" name="Google Shape;1344;p78"/>
          <p:cNvSpPr txBox="1"/>
          <p:nvPr>
            <p:ph idx="5" type="body"/>
          </p:nvPr>
        </p:nvSpPr>
        <p:spPr>
          <a:xfrm>
            <a:off x="6300591" y="1871650"/>
            <a:ext cx="2386200" cy="2742600"/>
          </a:xfrm>
          <a:prstGeom prst="rect">
            <a:avLst/>
          </a:prstGeom>
          <a:noFill/>
          <a:ln>
            <a:noFill/>
          </a:ln>
        </p:spPr>
        <p:txBody>
          <a:bodyPr anchorCtr="0" anchor="t" bIns="137150" lIns="137150" spcFirstLastPara="1" rIns="137150" wrap="square" tIns="137150">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47" name="Shape 1347"/>
        <p:cNvGrpSpPr/>
        <p:nvPr/>
      </p:nvGrpSpPr>
      <p:grpSpPr>
        <a:xfrm>
          <a:off x="0" y="0"/>
          <a:ext cx="0" cy="0"/>
          <a:chOff x="0" y="0"/>
          <a:chExt cx="0" cy="0"/>
        </a:xfrm>
      </p:grpSpPr>
      <p:pic>
        <p:nvPicPr>
          <p:cNvPr id="1348" name="Google Shape;1348;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49" name="Google Shape;1349;p8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351" name="Google Shape;1351;p8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352" name="Google Shape;1352;p8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53" name="Google Shape;1353;p8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8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8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356" name="Google Shape;1356;p80"/>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57" name="Shape 1357"/>
        <p:cNvGrpSpPr/>
        <p:nvPr/>
      </p:nvGrpSpPr>
      <p:grpSpPr>
        <a:xfrm>
          <a:off x="0" y="0"/>
          <a:ext cx="0" cy="0"/>
          <a:chOff x="0" y="0"/>
          <a:chExt cx="0" cy="0"/>
        </a:xfrm>
      </p:grpSpPr>
      <p:pic>
        <p:nvPicPr>
          <p:cNvPr id="1358" name="Google Shape;1358;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59" name="Google Shape;1359;p8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361" name="Google Shape;1361;p8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62" name="Google Shape;1362;p8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3" name="Google Shape;1363;p8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8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365" name="Google Shape;1365;p81"/>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366" name="Google Shape;1366;p8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67" name="Shape 1367"/>
        <p:cNvGrpSpPr/>
        <p:nvPr/>
      </p:nvGrpSpPr>
      <p:grpSpPr>
        <a:xfrm>
          <a:off x="0" y="0"/>
          <a:ext cx="0" cy="0"/>
          <a:chOff x="0" y="0"/>
          <a:chExt cx="0" cy="0"/>
        </a:xfrm>
      </p:grpSpPr>
      <p:pic>
        <p:nvPicPr>
          <p:cNvPr id="1368" name="Google Shape;1368;p8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69" name="Google Shape;1369;p8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371" name="Google Shape;1371;p8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72" name="Google Shape;1372;p8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3" name="Google Shape;1373;p8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8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375" name="Google Shape;1375;p82"/>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376" name="Google Shape;1376;p8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77" name="Shape 1377"/>
        <p:cNvGrpSpPr/>
        <p:nvPr/>
      </p:nvGrpSpPr>
      <p:grpSpPr>
        <a:xfrm>
          <a:off x="0" y="0"/>
          <a:ext cx="0" cy="0"/>
          <a:chOff x="0" y="0"/>
          <a:chExt cx="0" cy="0"/>
        </a:xfrm>
      </p:grpSpPr>
      <p:pic>
        <p:nvPicPr>
          <p:cNvPr id="1378" name="Google Shape;1378;p8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79" name="Google Shape;1379;p8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0" name="Google Shape;1380;p8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381" name="Google Shape;1381;p8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382" name="Google Shape;1382;p8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383" name="Google Shape;1383;p8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8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8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386" name="Google Shape;1386;p8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1387" name="Shape 1387"/>
        <p:cNvGrpSpPr/>
        <p:nvPr/>
      </p:nvGrpSpPr>
      <p:grpSpPr>
        <a:xfrm>
          <a:off x="0" y="0"/>
          <a:ext cx="0" cy="0"/>
          <a:chOff x="0" y="0"/>
          <a:chExt cx="0" cy="0"/>
        </a:xfrm>
      </p:grpSpPr>
      <p:pic>
        <p:nvPicPr>
          <p:cNvPr id="1388" name="Google Shape;1388;p8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89" name="Google Shape;1389;p8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0" name="Google Shape;1390;p8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91" name="Google Shape;1391;p8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392" name="Google Shape;1392;p8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3" name="Google Shape;1393;p8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8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395" name="Google Shape;1395;p8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396" name="Google Shape;1396;p84"/>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397" name="Shape 1397"/>
        <p:cNvGrpSpPr/>
        <p:nvPr/>
      </p:nvGrpSpPr>
      <p:grpSpPr>
        <a:xfrm>
          <a:off x="0" y="0"/>
          <a:ext cx="0" cy="0"/>
          <a:chOff x="0" y="0"/>
          <a:chExt cx="0" cy="0"/>
        </a:xfrm>
      </p:grpSpPr>
      <p:pic>
        <p:nvPicPr>
          <p:cNvPr id="1398" name="Google Shape;1398;p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399" name="Google Shape;1399;p8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0" name="Google Shape;1400;p8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401" name="Google Shape;1401;p8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402" name="Google Shape;1402;p8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3" name="Google Shape;1403;p8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8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405" name="Google Shape;1405;p8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406" name="Google Shape;1406;p85"/>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407" name="Shape 1407"/>
        <p:cNvGrpSpPr/>
        <p:nvPr/>
      </p:nvGrpSpPr>
      <p:grpSpPr>
        <a:xfrm>
          <a:off x="0" y="0"/>
          <a:ext cx="0" cy="0"/>
          <a:chOff x="0" y="0"/>
          <a:chExt cx="0" cy="0"/>
        </a:xfrm>
      </p:grpSpPr>
      <p:pic>
        <p:nvPicPr>
          <p:cNvPr id="1408" name="Google Shape;1408;p8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9" name="Google Shape;1409;p8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10" name="Google Shape;141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1" name="Google Shape;1411;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412" name="Shape 1412"/>
        <p:cNvGrpSpPr/>
        <p:nvPr/>
      </p:nvGrpSpPr>
      <p:grpSpPr>
        <a:xfrm>
          <a:off x="0" y="0"/>
          <a:ext cx="0" cy="0"/>
          <a:chOff x="0" y="0"/>
          <a:chExt cx="0" cy="0"/>
        </a:xfrm>
      </p:grpSpPr>
      <p:pic>
        <p:nvPicPr>
          <p:cNvPr id="1413" name="Google Shape;1413;p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14" name="Google Shape;1414;p8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15" name="Google Shape;1415;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16" name="Google Shape;1416;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417" name="Shape 1417"/>
        <p:cNvGrpSpPr/>
        <p:nvPr/>
      </p:nvGrpSpPr>
      <p:grpSpPr>
        <a:xfrm>
          <a:off x="0" y="0"/>
          <a:ext cx="0" cy="0"/>
          <a:chOff x="0" y="0"/>
          <a:chExt cx="0" cy="0"/>
        </a:xfrm>
      </p:grpSpPr>
      <p:sp>
        <p:nvSpPr>
          <p:cNvPr id="1418" name="Google Shape;1418;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9" name="Google Shape;1419;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0" name="Google Shape;1420;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1" name="Google Shape;142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22" name="Google Shape;1422;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3" name="Google Shape;1423;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4" name="Google Shape;1424;p8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425" name="Shape 1425"/>
        <p:cNvGrpSpPr/>
        <p:nvPr/>
      </p:nvGrpSpPr>
      <p:grpSpPr>
        <a:xfrm>
          <a:off x="0" y="0"/>
          <a:ext cx="0" cy="0"/>
          <a:chOff x="0" y="0"/>
          <a:chExt cx="0" cy="0"/>
        </a:xfrm>
      </p:grpSpPr>
      <p:pic>
        <p:nvPicPr>
          <p:cNvPr id="1426" name="Google Shape;1426;p8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427" name="Google Shape;1427;p8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8" name="Google Shape;1428;p8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29" name="Google Shape;1429;p8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0" name="Google Shape;1430;p8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2" name="Google Shape;1432;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433" name="Google Shape;1433;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4" name="Google Shape;1434;p8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435" name="Shape 1435"/>
        <p:cNvGrpSpPr/>
        <p:nvPr/>
      </p:nvGrpSpPr>
      <p:grpSpPr>
        <a:xfrm>
          <a:off x="0" y="0"/>
          <a:ext cx="0" cy="0"/>
          <a:chOff x="0" y="0"/>
          <a:chExt cx="0" cy="0"/>
        </a:xfrm>
      </p:grpSpPr>
      <p:pic>
        <p:nvPicPr>
          <p:cNvPr id="1436" name="Google Shape;1436;p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37" name="Google Shape;1437;p9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38" name="Google Shape;1438;p9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439" name="Google Shape;1439;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0" name="Google Shape;1440;p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441" name="Shape 1441"/>
        <p:cNvGrpSpPr/>
        <p:nvPr/>
      </p:nvGrpSpPr>
      <p:grpSpPr>
        <a:xfrm>
          <a:off x="0" y="0"/>
          <a:ext cx="0" cy="0"/>
          <a:chOff x="0" y="0"/>
          <a:chExt cx="0" cy="0"/>
        </a:xfrm>
      </p:grpSpPr>
      <p:pic>
        <p:nvPicPr>
          <p:cNvPr id="1442" name="Google Shape;1442;p9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43" name="Google Shape;1443;p9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46" name="Google Shape;1446;p9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447" name="Google Shape;1447;p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48" name="Google Shape;1448;p9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449" name="Google Shape;1449;p9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450" name="Shape 1450"/>
        <p:cNvGrpSpPr/>
        <p:nvPr/>
      </p:nvGrpSpPr>
      <p:grpSpPr>
        <a:xfrm>
          <a:off x="0" y="0"/>
          <a:ext cx="0" cy="0"/>
          <a:chOff x="0" y="0"/>
          <a:chExt cx="0" cy="0"/>
        </a:xfrm>
      </p:grpSpPr>
      <p:pic>
        <p:nvPicPr>
          <p:cNvPr id="1451" name="Google Shape;1451;p9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52" name="Google Shape;1452;p9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3" name="Google Shape;1453;p9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54" name="Google Shape;1454;p9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5" name="Google Shape;1455;p9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6" name="Google Shape;1456;p9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57" name="Google Shape;1457;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58" name="Google Shape;1458;p9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59" name="Google Shape;1459;p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0" name="Google Shape;1460;p9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461" name="Shape 1461"/>
        <p:cNvGrpSpPr/>
        <p:nvPr/>
      </p:nvGrpSpPr>
      <p:grpSpPr>
        <a:xfrm>
          <a:off x="0" y="0"/>
          <a:ext cx="0" cy="0"/>
          <a:chOff x="0" y="0"/>
          <a:chExt cx="0" cy="0"/>
        </a:xfrm>
      </p:grpSpPr>
      <p:pic>
        <p:nvPicPr>
          <p:cNvPr id="1462" name="Google Shape;1462;p9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463" name="Google Shape;1463;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4" name="Google Shape;1464;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5" name="Google Shape;1465;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6" name="Google Shape;1466;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9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68" name="Google Shape;1468;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9" name="Google Shape;1469;p9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0" name="Google Shape;1470;p9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71" name="Shape 1471"/>
        <p:cNvGrpSpPr/>
        <p:nvPr/>
      </p:nvGrpSpPr>
      <p:grpSpPr>
        <a:xfrm>
          <a:off x="0" y="0"/>
          <a:ext cx="0" cy="0"/>
          <a:chOff x="0" y="0"/>
          <a:chExt cx="0" cy="0"/>
        </a:xfrm>
      </p:grpSpPr>
      <p:pic>
        <p:nvPicPr>
          <p:cNvPr id="1472" name="Google Shape;1472;p9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73" name="Google Shape;1473;p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4" name="Google Shape;1474;p9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75" name="Google Shape;1475;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6" name="Google Shape;1476;p9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9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9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79" name="Google Shape;1479;p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80" name="Google Shape;1480;p9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481" name="Shape 1481"/>
        <p:cNvGrpSpPr/>
        <p:nvPr/>
      </p:nvGrpSpPr>
      <p:grpSpPr>
        <a:xfrm>
          <a:off x="0" y="0"/>
          <a:ext cx="0" cy="0"/>
          <a:chOff x="0" y="0"/>
          <a:chExt cx="0" cy="0"/>
        </a:xfrm>
      </p:grpSpPr>
      <p:sp>
        <p:nvSpPr>
          <p:cNvPr id="1482" name="Google Shape;1482;p9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3" name="Google Shape;1483;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4" name="Google Shape;1484;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5" name="Google Shape;1485;p9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86" name="Google Shape;1486;p9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7" name="Google Shape;1487;p9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8" name="Google Shape;1488;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9" name="Google Shape;1489;p9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90" name="Google Shape;1490;p9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491" name="Shape 1491"/>
        <p:cNvGrpSpPr/>
        <p:nvPr/>
      </p:nvGrpSpPr>
      <p:grpSpPr>
        <a:xfrm>
          <a:off x="0" y="0"/>
          <a:ext cx="0" cy="0"/>
          <a:chOff x="0" y="0"/>
          <a:chExt cx="0" cy="0"/>
        </a:xfrm>
      </p:grpSpPr>
      <p:pic>
        <p:nvPicPr>
          <p:cNvPr id="1492" name="Google Shape;1492;p9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93" name="Google Shape;1493;p9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4" name="Google Shape;1494;p9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495" name="Google Shape;1495;p9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6" name="Google Shape;1496;p9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497" name="Google Shape;1497;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98" name="Google Shape;1498;p9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9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500" name="Google Shape;1500;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9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502" name="Shape 1502"/>
        <p:cNvGrpSpPr/>
        <p:nvPr/>
      </p:nvGrpSpPr>
      <p:grpSpPr>
        <a:xfrm>
          <a:off x="0" y="0"/>
          <a:ext cx="0" cy="0"/>
          <a:chOff x="0" y="0"/>
          <a:chExt cx="0" cy="0"/>
        </a:xfrm>
      </p:grpSpPr>
      <p:sp>
        <p:nvSpPr>
          <p:cNvPr id="1503" name="Google Shape;1503;p9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504" name="Google Shape;150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5" name="Google Shape;1505;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506" name="Google Shape;1506;p9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507" name="Google Shape;1507;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9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9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1" name="Google Shape;1511;p9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512" name="Shape 1512"/>
        <p:cNvGrpSpPr/>
        <p:nvPr/>
      </p:nvGrpSpPr>
      <p:grpSpPr>
        <a:xfrm>
          <a:off x="0" y="0"/>
          <a:ext cx="0" cy="0"/>
          <a:chOff x="0" y="0"/>
          <a:chExt cx="0" cy="0"/>
        </a:xfrm>
      </p:grpSpPr>
      <p:sp>
        <p:nvSpPr>
          <p:cNvPr id="1513" name="Google Shape;1513;p9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16" name="Google Shape;151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7" name="Google Shape;151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8" name="Google Shape;151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9" name="Google Shape;151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20" name="Google Shape;1520;p98"/>
          <p:cNvGrpSpPr/>
          <p:nvPr/>
        </p:nvGrpSpPr>
        <p:grpSpPr>
          <a:xfrm>
            <a:off x="457200" y="1378813"/>
            <a:ext cx="776889" cy="621300"/>
            <a:chOff x="457200" y="1378813"/>
            <a:chExt cx="776889" cy="621300"/>
          </a:xfrm>
        </p:grpSpPr>
        <p:sp>
          <p:nvSpPr>
            <p:cNvPr id="1521" name="Google Shape;1521;p9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522" name="Google Shape;1522;p9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98"/>
          <p:cNvGrpSpPr/>
          <p:nvPr/>
        </p:nvGrpSpPr>
        <p:grpSpPr>
          <a:xfrm>
            <a:off x="457200" y="2228725"/>
            <a:ext cx="776889" cy="621300"/>
            <a:chOff x="457200" y="1378813"/>
            <a:chExt cx="776889" cy="621300"/>
          </a:xfrm>
        </p:grpSpPr>
        <p:sp>
          <p:nvSpPr>
            <p:cNvPr id="1524" name="Google Shape;1524;p9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525" name="Google Shape;1525;p9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98"/>
          <p:cNvGrpSpPr/>
          <p:nvPr/>
        </p:nvGrpSpPr>
        <p:grpSpPr>
          <a:xfrm>
            <a:off x="457200" y="3073850"/>
            <a:ext cx="776889" cy="621300"/>
            <a:chOff x="457200" y="1378813"/>
            <a:chExt cx="776889" cy="621300"/>
          </a:xfrm>
        </p:grpSpPr>
        <p:sp>
          <p:nvSpPr>
            <p:cNvPr id="1527" name="Google Shape;1527;p9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528" name="Google Shape;1528;p9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98"/>
          <p:cNvGrpSpPr/>
          <p:nvPr/>
        </p:nvGrpSpPr>
        <p:grpSpPr>
          <a:xfrm>
            <a:off x="457200" y="3923750"/>
            <a:ext cx="776889" cy="621300"/>
            <a:chOff x="457200" y="1378813"/>
            <a:chExt cx="776889" cy="621300"/>
          </a:xfrm>
        </p:grpSpPr>
        <p:sp>
          <p:nvSpPr>
            <p:cNvPr id="1530" name="Google Shape;1530;p9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531" name="Google Shape;1531;p9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9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9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9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9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539" name="Shape 1539"/>
        <p:cNvGrpSpPr/>
        <p:nvPr/>
      </p:nvGrpSpPr>
      <p:grpSpPr>
        <a:xfrm>
          <a:off x="0" y="0"/>
          <a:ext cx="0" cy="0"/>
          <a:chOff x="0" y="0"/>
          <a:chExt cx="0" cy="0"/>
        </a:xfrm>
      </p:grpSpPr>
      <p:sp>
        <p:nvSpPr>
          <p:cNvPr id="1540" name="Google Shape;1540;p9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47" name="Google Shape;1547;p99"/>
          <p:cNvGrpSpPr/>
          <p:nvPr/>
        </p:nvGrpSpPr>
        <p:grpSpPr>
          <a:xfrm>
            <a:off x="457200" y="1300225"/>
            <a:ext cx="776889" cy="621300"/>
            <a:chOff x="457200" y="1378813"/>
            <a:chExt cx="776889" cy="621300"/>
          </a:xfrm>
        </p:grpSpPr>
        <p:sp>
          <p:nvSpPr>
            <p:cNvPr id="1548" name="Google Shape;1548;p9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549" name="Google Shape;1549;p9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99"/>
          <p:cNvGrpSpPr/>
          <p:nvPr/>
        </p:nvGrpSpPr>
        <p:grpSpPr>
          <a:xfrm>
            <a:off x="457200" y="2000125"/>
            <a:ext cx="776889" cy="621300"/>
            <a:chOff x="457200" y="1378813"/>
            <a:chExt cx="776889" cy="621300"/>
          </a:xfrm>
        </p:grpSpPr>
        <p:sp>
          <p:nvSpPr>
            <p:cNvPr id="1551" name="Google Shape;1551;p9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552" name="Google Shape;1552;p9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99"/>
          <p:cNvGrpSpPr/>
          <p:nvPr/>
        </p:nvGrpSpPr>
        <p:grpSpPr>
          <a:xfrm>
            <a:off x="457200" y="2692850"/>
            <a:ext cx="776889" cy="621300"/>
            <a:chOff x="457200" y="1378813"/>
            <a:chExt cx="776889" cy="621300"/>
          </a:xfrm>
        </p:grpSpPr>
        <p:sp>
          <p:nvSpPr>
            <p:cNvPr id="1554" name="Google Shape;1554;p9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555" name="Google Shape;1555;p9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99"/>
          <p:cNvGrpSpPr/>
          <p:nvPr/>
        </p:nvGrpSpPr>
        <p:grpSpPr>
          <a:xfrm>
            <a:off x="457200" y="3390350"/>
            <a:ext cx="776889" cy="621300"/>
            <a:chOff x="457200" y="1378813"/>
            <a:chExt cx="776889" cy="621300"/>
          </a:xfrm>
        </p:grpSpPr>
        <p:sp>
          <p:nvSpPr>
            <p:cNvPr id="1557" name="Google Shape;1557;p9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558" name="Google Shape;1558;p9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9" name="Google Shape;1559;p9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0" name="Google Shape;1560;p9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4" name="Google Shape;1564;p9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9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66" name="Google Shape;1566;p99"/>
          <p:cNvGrpSpPr/>
          <p:nvPr/>
        </p:nvGrpSpPr>
        <p:grpSpPr>
          <a:xfrm>
            <a:off x="469500" y="4083075"/>
            <a:ext cx="776889" cy="621300"/>
            <a:chOff x="457200" y="1378813"/>
            <a:chExt cx="776889" cy="621300"/>
          </a:xfrm>
        </p:grpSpPr>
        <p:sp>
          <p:nvSpPr>
            <p:cNvPr id="1567" name="Google Shape;1567;p9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568" name="Google Shape;1568;p9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9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1571" name="Shape 1571"/>
        <p:cNvGrpSpPr/>
        <p:nvPr/>
      </p:nvGrpSpPr>
      <p:grpSpPr>
        <a:xfrm>
          <a:off x="0" y="0"/>
          <a:ext cx="0" cy="0"/>
          <a:chOff x="0" y="0"/>
          <a:chExt cx="0" cy="0"/>
        </a:xfrm>
      </p:grpSpPr>
      <p:sp>
        <p:nvSpPr>
          <p:cNvPr id="1572" name="Google Shape;1572;p10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4" name="Google Shape;1574;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5" name="Google Shape;1575;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6" name="Google Shape;1576;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77" name="Google Shape;1577;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8" name="Google Shape;1578;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79" name="Google Shape;1579;p100"/>
          <p:cNvGrpSpPr/>
          <p:nvPr/>
        </p:nvGrpSpPr>
        <p:grpSpPr>
          <a:xfrm>
            <a:off x="457200" y="1237825"/>
            <a:ext cx="776900" cy="486300"/>
            <a:chOff x="457200" y="1466425"/>
            <a:chExt cx="776900" cy="486300"/>
          </a:xfrm>
        </p:grpSpPr>
        <p:sp>
          <p:nvSpPr>
            <p:cNvPr id="1580" name="Google Shape;1580;p10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581" name="Google Shape;1581;p10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10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3" name="Google Shape;1583;p10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4" name="Google Shape;1584;p100"/>
          <p:cNvGrpSpPr/>
          <p:nvPr/>
        </p:nvGrpSpPr>
        <p:grpSpPr>
          <a:xfrm>
            <a:off x="457200" y="1828900"/>
            <a:ext cx="776900" cy="486300"/>
            <a:chOff x="457200" y="1466425"/>
            <a:chExt cx="776900" cy="486300"/>
          </a:xfrm>
        </p:grpSpPr>
        <p:sp>
          <p:nvSpPr>
            <p:cNvPr id="1585" name="Google Shape;1585;p10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586" name="Google Shape;1586;p10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7" name="Google Shape;1587;p10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8" name="Google Shape;1588;p100"/>
          <p:cNvGrpSpPr/>
          <p:nvPr/>
        </p:nvGrpSpPr>
        <p:grpSpPr>
          <a:xfrm>
            <a:off x="457200" y="2419975"/>
            <a:ext cx="776900" cy="486300"/>
            <a:chOff x="457200" y="1466425"/>
            <a:chExt cx="776900" cy="486300"/>
          </a:xfrm>
        </p:grpSpPr>
        <p:sp>
          <p:nvSpPr>
            <p:cNvPr id="1589" name="Google Shape;1589;p10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590" name="Google Shape;1590;p10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10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2" name="Google Shape;1592;p100"/>
          <p:cNvGrpSpPr/>
          <p:nvPr/>
        </p:nvGrpSpPr>
        <p:grpSpPr>
          <a:xfrm>
            <a:off x="457200" y="3011050"/>
            <a:ext cx="776900" cy="486300"/>
            <a:chOff x="457200" y="1466425"/>
            <a:chExt cx="776900" cy="486300"/>
          </a:xfrm>
        </p:grpSpPr>
        <p:sp>
          <p:nvSpPr>
            <p:cNvPr id="1593" name="Google Shape;1593;p10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594" name="Google Shape;1594;p10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10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100"/>
          <p:cNvGrpSpPr/>
          <p:nvPr/>
        </p:nvGrpSpPr>
        <p:grpSpPr>
          <a:xfrm>
            <a:off x="457200" y="3602137"/>
            <a:ext cx="776900" cy="486300"/>
            <a:chOff x="457200" y="1466425"/>
            <a:chExt cx="776900" cy="486300"/>
          </a:xfrm>
        </p:grpSpPr>
        <p:sp>
          <p:nvSpPr>
            <p:cNvPr id="1597" name="Google Shape;1597;p10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598" name="Google Shape;1598;p10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9" name="Google Shape;1599;p10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0" name="Google Shape;1600;p100"/>
          <p:cNvGrpSpPr/>
          <p:nvPr/>
        </p:nvGrpSpPr>
        <p:grpSpPr>
          <a:xfrm>
            <a:off x="457200" y="4193262"/>
            <a:ext cx="776900" cy="486300"/>
            <a:chOff x="457200" y="1466425"/>
            <a:chExt cx="776900" cy="486300"/>
          </a:xfrm>
        </p:grpSpPr>
        <p:sp>
          <p:nvSpPr>
            <p:cNvPr id="1601" name="Google Shape;1601;p10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602" name="Google Shape;1602;p10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10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4" name="Google Shape;1604;p10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5" name="Google Shape;1605;p10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10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10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1608" name="Shape 1608"/>
        <p:cNvGrpSpPr/>
        <p:nvPr/>
      </p:nvGrpSpPr>
      <p:grpSpPr>
        <a:xfrm>
          <a:off x="0" y="0"/>
          <a:ext cx="0" cy="0"/>
          <a:chOff x="0" y="0"/>
          <a:chExt cx="0" cy="0"/>
        </a:xfrm>
      </p:grpSpPr>
      <p:sp>
        <p:nvSpPr>
          <p:cNvPr id="1609" name="Google Shape;1609;p10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2" name="Google Shape;1612;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3" name="Google Shape;1613;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4" name="Google Shape;1614;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5" name="Google Shape;1615;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6" name="Google Shape;1616;p101"/>
          <p:cNvGrpSpPr/>
          <p:nvPr/>
        </p:nvGrpSpPr>
        <p:grpSpPr>
          <a:xfrm>
            <a:off x="457200" y="1237825"/>
            <a:ext cx="776900" cy="486300"/>
            <a:chOff x="457200" y="1466425"/>
            <a:chExt cx="776900" cy="486300"/>
          </a:xfrm>
        </p:grpSpPr>
        <p:sp>
          <p:nvSpPr>
            <p:cNvPr id="1617" name="Google Shape;1617;p10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618" name="Google Shape;1618;p10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10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10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101"/>
          <p:cNvGrpSpPr/>
          <p:nvPr/>
        </p:nvGrpSpPr>
        <p:grpSpPr>
          <a:xfrm>
            <a:off x="457200" y="1828900"/>
            <a:ext cx="776900" cy="486300"/>
            <a:chOff x="457200" y="1466425"/>
            <a:chExt cx="776900" cy="486300"/>
          </a:xfrm>
        </p:grpSpPr>
        <p:sp>
          <p:nvSpPr>
            <p:cNvPr id="1622" name="Google Shape;1622;p10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623" name="Google Shape;1623;p10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4" name="Google Shape;1624;p10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101"/>
          <p:cNvGrpSpPr/>
          <p:nvPr/>
        </p:nvGrpSpPr>
        <p:grpSpPr>
          <a:xfrm>
            <a:off x="457200" y="2419975"/>
            <a:ext cx="776900" cy="486300"/>
            <a:chOff x="457200" y="1466425"/>
            <a:chExt cx="776900" cy="486300"/>
          </a:xfrm>
        </p:grpSpPr>
        <p:sp>
          <p:nvSpPr>
            <p:cNvPr id="1626" name="Google Shape;1626;p10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27" name="Google Shape;1627;p10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10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9" name="Google Shape;1629;p101"/>
          <p:cNvGrpSpPr/>
          <p:nvPr/>
        </p:nvGrpSpPr>
        <p:grpSpPr>
          <a:xfrm>
            <a:off x="457200" y="3011050"/>
            <a:ext cx="776900" cy="486300"/>
            <a:chOff x="457200" y="1466425"/>
            <a:chExt cx="776900" cy="486300"/>
          </a:xfrm>
        </p:grpSpPr>
        <p:sp>
          <p:nvSpPr>
            <p:cNvPr id="1630" name="Google Shape;1630;p10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31" name="Google Shape;1631;p10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10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101"/>
          <p:cNvGrpSpPr/>
          <p:nvPr/>
        </p:nvGrpSpPr>
        <p:grpSpPr>
          <a:xfrm>
            <a:off x="457200" y="3602137"/>
            <a:ext cx="776900" cy="486300"/>
            <a:chOff x="457200" y="1466425"/>
            <a:chExt cx="776900" cy="486300"/>
          </a:xfrm>
        </p:grpSpPr>
        <p:sp>
          <p:nvSpPr>
            <p:cNvPr id="1634" name="Google Shape;1634;p10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635" name="Google Shape;1635;p10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10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101"/>
          <p:cNvGrpSpPr/>
          <p:nvPr/>
        </p:nvGrpSpPr>
        <p:grpSpPr>
          <a:xfrm>
            <a:off x="457200" y="4193262"/>
            <a:ext cx="776900" cy="486300"/>
            <a:chOff x="457200" y="1466425"/>
            <a:chExt cx="776900" cy="486300"/>
          </a:xfrm>
        </p:grpSpPr>
        <p:sp>
          <p:nvSpPr>
            <p:cNvPr id="1638" name="Google Shape;1638;p10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639" name="Google Shape;1639;p10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0" name="Google Shape;1640;p10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1" name="Google Shape;1641;p10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2" name="Google Shape;1642;p10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3" name="Google Shape;1643;p10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4" name="Google Shape;1644;p10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1645" name="Shape 1645"/>
        <p:cNvGrpSpPr/>
        <p:nvPr/>
      </p:nvGrpSpPr>
      <p:grpSpPr>
        <a:xfrm>
          <a:off x="0" y="0"/>
          <a:ext cx="0" cy="0"/>
          <a:chOff x="0" y="0"/>
          <a:chExt cx="0" cy="0"/>
        </a:xfrm>
      </p:grpSpPr>
      <p:sp>
        <p:nvSpPr>
          <p:cNvPr id="1646" name="Google Shape;1646;p10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8" name="Google Shape;1648;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9" name="Google Shape;1649;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0" name="Google Shape;1650;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1" name="Google Shape;1651;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2" name="Google Shape;1652;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53" name="Google Shape;1653;p102"/>
          <p:cNvGrpSpPr/>
          <p:nvPr/>
        </p:nvGrpSpPr>
        <p:grpSpPr>
          <a:xfrm>
            <a:off x="457222" y="1149803"/>
            <a:ext cx="713194" cy="446423"/>
            <a:chOff x="457200" y="1466425"/>
            <a:chExt cx="776900" cy="486300"/>
          </a:xfrm>
        </p:grpSpPr>
        <p:sp>
          <p:nvSpPr>
            <p:cNvPr id="1654" name="Google Shape;1654;p10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655" name="Google Shape;1655;p10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10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10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8" name="Google Shape;1658;p102"/>
          <p:cNvGrpSpPr/>
          <p:nvPr/>
        </p:nvGrpSpPr>
        <p:grpSpPr>
          <a:xfrm>
            <a:off x="457222" y="1672428"/>
            <a:ext cx="713194" cy="446423"/>
            <a:chOff x="457200" y="1466425"/>
            <a:chExt cx="776900" cy="486300"/>
          </a:xfrm>
        </p:grpSpPr>
        <p:sp>
          <p:nvSpPr>
            <p:cNvPr id="1659" name="Google Shape;1659;p10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660" name="Google Shape;1660;p10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10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10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3" name="Google Shape;1663;p102"/>
          <p:cNvGrpSpPr/>
          <p:nvPr/>
        </p:nvGrpSpPr>
        <p:grpSpPr>
          <a:xfrm>
            <a:off x="457197" y="2195578"/>
            <a:ext cx="713194" cy="446423"/>
            <a:chOff x="457200" y="1466425"/>
            <a:chExt cx="776900" cy="486300"/>
          </a:xfrm>
        </p:grpSpPr>
        <p:sp>
          <p:nvSpPr>
            <p:cNvPr id="1664" name="Google Shape;1664;p10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665" name="Google Shape;1665;p10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10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7" name="Google Shape;1667;p10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102"/>
          <p:cNvGrpSpPr/>
          <p:nvPr/>
        </p:nvGrpSpPr>
        <p:grpSpPr>
          <a:xfrm>
            <a:off x="457197" y="2718203"/>
            <a:ext cx="713194" cy="446423"/>
            <a:chOff x="457200" y="1466425"/>
            <a:chExt cx="776900" cy="486300"/>
          </a:xfrm>
        </p:grpSpPr>
        <p:sp>
          <p:nvSpPr>
            <p:cNvPr id="1669" name="Google Shape;1669;p10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670" name="Google Shape;1670;p10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1" name="Google Shape;1671;p10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10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3" name="Google Shape;1673;p102"/>
          <p:cNvGrpSpPr/>
          <p:nvPr/>
        </p:nvGrpSpPr>
        <p:grpSpPr>
          <a:xfrm>
            <a:off x="457222" y="3240828"/>
            <a:ext cx="713194" cy="446423"/>
            <a:chOff x="457200" y="1466425"/>
            <a:chExt cx="776900" cy="486300"/>
          </a:xfrm>
        </p:grpSpPr>
        <p:sp>
          <p:nvSpPr>
            <p:cNvPr id="1674" name="Google Shape;1674;p10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675" name="Google Shape;1675;p10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10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10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8" name="Google Shape;1678;p102"/>
          <p:cNvGrpSpPr/>
          <p:nvPr/>
        </p:nvGrpSpPr>
        <p:grpSpPr>
          <a:xfrm>
            <a:off x="457222" y="3763453"/>
            <a:ext cx="713194" cy="446423"/>
            <a:chOff x="457200" y="1466425"/>
            <a:chExt cx="776900" cy="486300"/>
          </a:xfrm>
        </p:grpSpPr>
        <p:sp>
          <p:nvSpPr>
            <p:cNvPr id="1679" name="Google Shape;1679;p10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680" name="Google Shape;1680;p10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1" name="Google Shape;1681;p10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10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3" name="Google Shape;1683;p102"/>
          <p:cNvGrpSpPr/>
          <p:nvPr/>
        </p:nvGrpSpPr>
        <p:grpSpPr>
          <a:xfrm>
            <a:off x="457222" y="4311603"/>
            <a:ext cx="713194" cy="446423"/>
            <a:chOff x="457200" y="1466425"/>
            <a:chExt cx="776900" cy="486300"/>
          </a:xfrm>
        </p:grpSpPr>
        <p:sp>
          <p:nvSpPr>
            <p:cNvPr id="1684" name="Google Shape;1684;p10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685" name="Google Shape;1685;p10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10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61" Type="http://schemas.openxmlformats.org/officeDocument/2006/relationships/theme" Target="../theme/theme2.xml"/><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60" Type="http://schemas.openxmlformats.org/officeDocument/2006/relationships/slideLayout" Target="../slideLayouts/slideLayout76.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3" Type="http://schemas.openxmlformats.org/officeDocument/2006/relationships/slideLayout" Target="../slideLayouts/slideLayout69.xml"/><Relationship Id="rId52" Type="http://schemas.openxmlformats.org/officeDocument/2006/relationships/slideLayout" Target="../slideLayouts/slideLayout68.xml"/><Relationship Id="rId11" Type="http://schemas.openxmlformats.org/officeDocument/2006/relationships/slideLayout" Target="../slideLayouts/slideLayout27.xml"/><Relationship Id="rId55" Type="http://schemas.openxmlformats.org/officeDocument/2006/relationships/slideLayout" Target="../slideLayouts/slideLayout71.xml"/><Relationship Id="rId10" Type="http://schemas.openxmlformats.org/officeDocument/2006/relationships/slideLayout" Target="../slideLayouts/slideLayout26.xml"/><Relationship Id="rId54" Type="http://schemas.openxmlformats.org/officeDocument/2006/relationships/slideLayout" Target="../slideLayouts/slideLayout70.xml"/><Relationship Id="rId13" Type="http://schemas.openxmlformats.org/officeDocument/2006/relationships/slideLayout" Target="../slideLayouts/slideLayout29.xml"/><Relationship Id="rId57" Type="http://schemas.openxmlformats.org/officeDocument/2006/relationships/slideLayout" Target="../slideLayouts/slideLayout73.xml"/><Relationship Id="rId12" Type="http://schemas.openxmlformats.org/officeDocument/2006/relationships/slideLayout" Target="../slideLayouts/slideLayout28.xml"/><Relationship Id="rId56" Type="http://schemas.openxmlformats.org/officeDocument/2006/relationships/slideLayout" Target="../slideLayouts/slideLayout72.xml"/><Relationship Id="rId15" Type="http://schemas.openxmlformats.org/officeDocument/2006/relationships/slideLayout" Target="../slideLayouts/slideLayout31.xml"/><Relationship Id="rId59" Type="http://schemas.openxmlformats.org/officeDocument/2006/relationships/slideLayout" Target="../slideLayouts/slideLayout75.xml"/><Relationship Id="rId14" Type="http://schemas.openxmlformats.org/officeDocument/2006/relationships/slideLayout" Target="../slideLayouts/slideLayout30.xml"/><Relationship Id="rId58" Type="http://schemas.openxmlformats.org/officeDocument/2006/relationships/slideLayout" Target="../slideLayouts/slideLayout74.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6.xml"/><Relationship Id="rId42" Type="http://schemas.openxmlformats.org/officeDocument/2006/relationships/slideLayout" Target="../slideLayouts/slideLayout118.xml"/><Relationship Id="rId41" Type="http://schemas.openxmlformats.org/officeDocument/2006/relationships/slideLayout" Target="../slideLayouts/slideLayout117.xml"/><Relationship Id="rId44" Type="http://schemas.openxmlformats.org/officeDocument/2006/relationships/slideLayout" Target="../slideLayouts/slideLayout120.xml"/><Relationship Id="rId43" Type="http://schemas.openxmlformats.org/officeDocument/2006/relationships/slideLayout" Target="../slideLayouts/slideLayout119.xml"/><Relationship Id="rId46" Type="http://schemas.openxmlformats.org/officeDocument/2006/relationships/slideLayout" Target="../slideLayouts/slideLayout122.xml"/><Relationship Id="rId45" Type="http://schemas.openxmlformats.org/officeDocument/2006/relationships/slideLayout" Target="../slideLayouts/slideLayout121.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48" Type="http://schemas.openxmlformats.org/officeDocument/2006/relationships/slideLayout" Target="../slideLayouts/slideLayout124.xml"/><Relationship Id="rId47" Type="http://schemas.openxmlformats.org/officeDocument/2006/relationships/slideLayout" Target="../slideLayouts/slideLayout123.xml"/><Relationship Id="rId49" Type="http://schemas.openxmlformats.org/officeDocument/2006/relationships/slideLayout" Target="../slideLayouts/slideLayout125.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31" Type="http://schemas.openxmlformats.org/officeDocument/2006/relationships/slideLayout" Target="../slideLayouts/slideLayout107.xml"/><Relationship Id="rId30" Type="http://schemas.openxmlformats.org/officeDocument/2006/relationships/slideLayout" Target="../slideLayouts/slideLayout106.xml"/><Relationship Id="rId33" Type="http://schemas.openxmlformats.org/officeDocument/2006/relationships/slideLayout" Target="../slideLayouts/slideLayout109.xml"/><Relationship Id="rId32" Type="http://schemas.openxmlformats.org/officeDocument/2006/relationships/slideLayout" Target="../slideLayouts/slideLayout108.xml"/><Relationship Id="rId35" Type="http://schemas.openxmlformats.org/officeDocument/2006/relationships/slideLayout" Target="../slideLayouts/slideLayout111.xml"/><Relationship Id="rId34" Type="http://schemas.openxmlformats.org/officeDocument/2006/relationships/slideLayout" Target="../slideLayouts/slideLayout110.xml"/><Relationship Id="rId37" Type="http://schemas.openxmlformats.org/officeDocument/2006/relationships/slideLayout" Target="../slideLayouts/slideLayout113.xml"/><Relationship Id="rId36" Type="http://schemas.openxmlformats.org/officeDocument/2006/relationships/slideLayout" Target="../slideLayouts/slideLayout112.xml"/><Relationship Id="rId39" Type="http://schemas.openxmlformats.org/officeDocument/2006/relationships/slideLayout" Target="../slideLayouts/slideLayout115.xml"/><Relationship Id="rId38" Type="http://schemas.openxmlformats.org/officeDocument/2006/relationships/slideLayout" Target="../slideLayouts/slideLayout114.xml"/><Relationship Id="rId61" Type="http://schemas.openxmlformats.org/officeDocument/2006/relationships/theme" Target="../theme/theme4.xml"/><Relationship Id="rId20" Type="http://schemas.openxmlformats.org/officeDocument/2006/relationships/slideLayout" Target="../slideLayouts/slideLayout96.xml"/><Relationship Id="rId22" Type="http://schemas.openxmlformats.org/officeDocument/2006/relationships/slideLayout" Target="../slideLayouts/slideLayout98.xml"/><Relationship Id="rId21" Type="http://schemas.openxmlformats.org/officeDocument/2006/relationships/slideLayout" Target="../slideLayouts/slideLayout97.xml"/><Relationship Id="rId24" Type="http://schemas.openxmlformats.org/officeDocument/2006/relationships/slideLayout" Target="../slideLayouts/slideLayout100.xml"/><Relationship Id="rId23" Type="http://schemas.openxmlformats.org/officeDocument/2006/relationships/slideLayout" Target="../slideLayouts/slideLayout99.xml"/><Relationship Id="rId60" Type="http://schemas.openxmlformats.org/officeDocument/2006/relationships/slideLayout" Target="../slideLayouts/slideLayout136.xml"/><Relationship Id="rId26" Type="http://schemas.openxmlformats.org/officeDocument/2006/relationships/slideLayout" Target="../slideLayouts/slideLayout102.xml"/><Relationship Id="rId25" Type="http://schemas.openxmlformats.org/officeDocument/2006/relationships/slideLayout" Target="../slideLayouts/slideLayout101.xml"/><Relationship Id="rId28" Type="http://schemas.openxmlformats.org/officeDocument/2006/relationships/slideLayout" Target="../slideLayouts/slideLayout104.xml"/><Relationship Id="rId27" Type="http://schemas.openxmlformats.org/officeDocument/2006/relationships/slideLayout" Target="../slideLayouts/slideLayout103.xml"/><Relationship Id="rId29" Type="http://schemas.openxmlformats.org/officeDocument/2006/relationships/slideLayout" Target="../slideLayouts/slideLayout105.xml"/><Relationship Id="rId51" Type="http://schemas.openxmlformats.org/officeDocument/2006/relationships/slideLayout" Target="../slideLayouts/slideLayout127.xml"/><Relationship Id="rId50" Type="http://schemas.openxmlformats.org/officeDocument/2006/relationships/slideLayout" Target="../slideLayouts/slideLayout126.xml"/><Relationship Id="rId53" Type="http://schemas.openxmlformats.org/officeDocument/2006/relationships/slideLayout" Target="../slideLayouts/slideLayout129.xml"/><Relationship Id="rId52" Type="http://schemas.openxmlformats.org/officeDocument/2006/relationships/slideLayout" Target="../slideLayouts/slideLayout128.xml"/><Relationship Id="rId11" Type="http://schemas.openxmlformats.org/officeDocument/2006/relationships/slideLayout" Target="../slideLayouts/slideLayout87.xml"/><Relationship Id="rId55" Type="http://schemas.openxmlformats.org/officeDocument/2006/relationships/slideLayout" Target="../slideLayouts/slideLayout131.xml"/><Relationship Id="rId10" Type="http://schemas.openxmlformats.org/officeDocument/2006/relationships/slideLayout" Target="../slideLayouts/slideLayout86.xml"/><Relationship Id="rId54" Type="http://schemas.openxmlformats.org/officeDocument/2006/relationships/slideLayout" Target="../slideLayouts/slideLayout130.xml"/><Relationship Id="rId13" Type="http://schemas.openxmlformats.org/officeDocument/2006/relationships/slideLayout" Target="../slideLayouts/slideLayout89.xml"/><Relationship Id="rId57" Type="http://schemas.openxmlformats.org/officeDocument/2006/relationships/slideLayout" Target="../slideLayouts/slideLayout133.xml"/><Relationship Id="rId12" Type="http://schemas.openxmlformats.org/officeDocument/2006/relationships/slideLayout" Target="../slideLayouts/slideLayout88.xml"/><Relationship Id="rId56" Type="http://schemas.openxmlformats.org/officeDocument/2006/relationships/slideLayout" Target="../slideLayouts/slideLayout132.xml"/><Relationship Id="rId15" Type="http://schemas.openxmlformats.org/officeDocument/2006/relationships/slideLayout" Target="../slideLayouts/slideLayout91.xml"/><Relationship Id="rId59" Type="http://schemas.openxmlformats.org/officeDocument/2006/relationships/slideLayout" Target="../slideLayouts/slideLayout135.xml"/><Relationship Id="rId14" Type="http://schemas.openxmlformats.org/officeDocument/2006/relationships/slideLayout" Target="../slideLayouts/slideLayout90.xml"/><Relationship Id="rId58" Type="http://schemas.openxmlformats.org/officeDocument/2006/relationships/slideLayout" Target="../slideLayouts/slideLayout134.xml"/><Relationship Id="rId17" Type="http://schemas.openxmlformats.org/officeDocument/2006/relationships/slideLayout" Target="../slideLayouts/slideLayout93.xml"/><Relationship Id="rId16" Type="http://schemas.openxmlformats.org/officeDocument/2006/relationships/slideLayout" Target="../slideLayouts/slideLayout92.xml"/><Relationship Id="rId19" Type="http://schemas.openxmlformats.org/officeDocument/2006/relationships/slideLayout" Target="../slideLayouts/slideLayout95.xml"/><Relationship Id="rId18"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 Id="rId20" Type="http://schemas.openxmlformats.org/officeDocument/2006/relationships/theme" Target="../theme/theme5.xml"/><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3" Type="http://schemas.openxmlformats.org/officeDocument/2006/relationships/slideLayout" Target="../slideLayouts/slideLayout149.xml"/><Relationship Id="rId12" Type="http://schemas.openxmlformats.org/officeDocument/2006/relationships/slideLayout" Target="../slideLayouts/slideLayout148.xml"/><Relationship Id="rId15" Type="http://schemas.openxmlformats.org/officeDocument/2006/relationships/slideLayout" Target="../slideLayouts/slideLayout151.xml"/><Relationship Id="rId14" Type="http://schemas.openxmlformats.org/officeDocument/2006/relationships/slideLayout" Target="../slideLayouts/slideLayout150.xml"/><Relationship Id="rId17" Type="http://schemas.openxmlformats.org/officeDocument/2006/relationships/slideLayout" Target="../slideLayouts/slideLayout153.xml"/><Relationship Id="rId16" Type="http://schemas.openxmlformats.org/officeDocument/2006/relationships/slideLayout" Target="../slideLayouts/slideLayout152.xml"/><Relationship Id="rId19" Type="http://schemas.openxmlformats.org/officeDocument/2006/relationships/slideLayout" Target="../slideLayouts/slideLayout155.xml"/><Relationship Id="rId18" Type="http://schemas.openxmlformats.org/officeDocument/2006/relationships/slideLayout" Target="../slideLayouts/slideLayout154.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95.xml"/><Relationship Id="rId42" Type="http://schemas.openxmlformats.org/officeDocument/2006/relationships/slideLayout" Target="../slideLayouts/slideLayout197.xml"/><Relationship Id="rId41" Type="http://schemas.openxmlformats.org/officeDocument/2006/relationships/slideLayout" Target="../slideLayouts/slideLayout196.xml"/><Relationship Id="rId44" Type="http://schemas.openxmlformats.org/officeDocument/2006/relationships/slideLayout" Target="../slideLayouts/slideLayout199.xml"/><Relationship Id="rId43" Type="http://schemas.openxmlformats.org/officeDocument/2006/relationships/slideLayout" Target="../slideLayouts/slideLayout198.xml"/><Relationship Id="rId46" Type="http://schemas.openxmlformats.org/officeDocument/2006/relationships/slideLayout" Target="../slideLayouts/slideLayout201.xml"/><Relationship Id="rId45" Type="http://schemas.openxmlformats.org/officeDocument/2006/relationships/slideLayout" Target="../slideLayouts/slideLayout200.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48" Type="http://schemas.openxmlformats.org/officeDocument/2006/relationships/slideLayout" Target="../slideLayouts/slideLayout203.xml"/><Relationship Id="rId47" Type="http://schemas.openxmlformats.org/officeDocument/2006/relationships/slideLayout" Target="../slideLayouts/slideLayout202.xml"/><Relationship Id="rId49" Type="http://schemas.openxmlformats.org/officeDocument/2006/relationships/slideLayout" Target="../slideLayouts/slideLayout204.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31" Type="http://schemas.openxmlformats.org/officeDocument/2006/relationships/slideLayout" Target="../slideLayouts/slideLayout186.xml"/><Relationship Id="rId30" Type="http://schemas.openxmlformats.org/officeDocument/2006/relationships/slideLayout" Target="../slideLayouts/slideLayout185.xml"/><Relationship Id="rId33" Type="http://schemas.openxmlformats.org/officeDocument/2006/relationships/slideLayout" Target="../slideLayouts/slideLayout188.xml"/><Relationship Id="rId32" Type="http://schemas.openxmlformats.org/officeDocument/2006/relationships/slideLayout" Target="../slideLayouts/slideLayout187.xml"/><Relationship Id="rId35" Type="http://schemas.openxmlformats.org/officeDocument/2006/relationships/slideLayout" Target="../slideLayouts/slideLayout190.xml"/><Relationship Id="rId34" Type="http://schemas.openxmlformats.org/officeDocument/2006/relationships/slideLayout" Target="../slideLayouts/slideLayout189.xml"/><Relationship Id="rId37" Type="http://schemas.openxmlformats.org/officeDocument/2006/relationships/slideLayout" Target="../slideLayouts/slideLayout192.xml"/><Relationship Id="rId36" Type="http://schemas.openxmlformats.org/officeDocument/2006/relationships/slideLayout" Target="../slideLayouts/slideLayout191.xml"/><Relationship Id="rId39" Type="http://schemas.openxmlformats.org/officeDocument/2006/relationships/slideLayout" Target="../slideLayouts/slideLayout194.xml"/><Relationship Id="rId38" Type="http://schemas.openxmlformats.org/officeDocument/2006/relationships/slideLayout" Target="../slideLayouts/slideLayout193.xml"/><Relationship Id="rId20" Type="http://schemas.openxmlformats.org/officeDocument/2006/relationships/slideLayout" Target="../slideLayouts/slideLayout175.xml"/><Relationship Id="rId22" Type="http://schemas.openxmlformats.org/officeDocument/2006/relationships/slideLayout" Target="../slideLayouts/slideLayout177.xml"/><Relationship Id="rId21" Type="http://schemas.openxmlformats.org/officeDocument/2006/relationships/slideLayout" Target="../slideLayouts/slideLayout176.xml"/><Relationship Id="rId24" Type="http://schemas.openxmlformats.org/officeDocument/2006/relationships/slideLayout" Target="../slideLayouts/slideLayout179.xml"/><Relationship Id="rId23" Type="http://schemas.openxmlformats.org/officeDocument/2006/relationships/slideLayout" Target="../slideLayouts/slideLayout178.xml"/><Relationship Id="rId26" Type="http://schemas.openxmlformats.org/officeDocument/2006/relationships/slideLayout" Target="../slideLayouts/slideLayout181.xml"/><Relationship Id="rId25" Type="http://schemas.openxmlformats.org/officeDocument/2006/relationships/slideLayout" Target="../slideLayouts/slideLayout180.xml"/><Relationship Id="rId28" Type="http://schemas.openxmlformats.org/officeDocument/2006/relationships/slideLayout" Target="../slideLayouts/slideLayout183.xml"/><Relationship Id="rId27" Type="http://schemas.openxmlformats.org/officeDocument/2006/relationships/slideLayout" Target="../slideLayouts/slideLayout182.xml"/><Relationship Id="rId29" Type="http://schemas.openxmlformats.org/officeDocument/2006/relationships/slideLayout" Target="../slideLayouts/slideLayout184.xml"/><Relationship Id="rId51" Type="http://schemas.openxmlformats.org/officeDocument/2006/relationships/slideLayout" Target="../slideLayouts/slideLayout206.xml"/><Relationship Id="rId50" Type="http://schemas.openxmlformats.org/officeDocument/2006/relationships/slideLayout" Target="../slideLayouts/slideLayout205.xml"/><Relationship Id="rId53" Type="http://schemas.openxmlformats.org/officeDocument/2006/relationships/slideLayout" Target="../slideLayouts/slideLayout208.xml"/><Relationship Id="rId52" Type="http://schemas.openxmlformats.org/officeDocument/2006/relationships/slideLayout" Target="../slideLayouts/slideLayout207.xml"/><Relationship Id="rId11" Type="http://schemas.openxmlformats.org/officeDocument/2006/relationships/slideLayout" Target="../slideLayouts/slideLayout166.xml"/><Relationship Id="rId55" Type="http://schemas.openxmlformats.org/officeDocument/2006/relationships/slideLayout" Target="../slideLayouts/slideLayout210.xml"/><Relationship Id="rId10" Type="http://schemas.openxmlformats.org/officeDocument/2006/relationships/slideLayout" Target="../slideLayouts/slideLayout165.xml"/><Relationship Id="rId54" Type="http://schemas.openxmlformats.org/officeDocument/2006/relationships/slideLayout" Target="../slideLayouts/slideLayout209.xml"/><Relationship Id="rId13" Type="http://schemas.openxmlformats.org/officeDocument/2006/relationships/slideLayout" Target="../slideLayouts/slideLayout168.xml"/><Relationship Id="rId57" Type="http://schemas.openxmlformats.org/officeDocument/2006/relationships/slideLayout" Target="../slideLayouts/slideLayout212.xml"/><Relationship Id="rId12" Type="http://schemas.openxmlformats.org/officeDocument/2006/relationships/slideLayout" Target="../slideLayouts/slideLayout167.xml"/><Relationship Id="rId56" Type="http://schemas.openxmlformats.org/officeDocument/2006/relationships/slideLayout" Target="../slideLayouts/slideLayout211.xml"/><Relationship Id="rId15" Type="http://schemas.openxmlformats.org/officeDocument/2006/relationships/slideLayout" Target="../slideLayouts/slideLayout170.xml"/><Relationship Id="rId14" Type="http://schemas.openxmlformats.org/officeDocument/2006/relationships/slideLayout" Target="../slideLayouts/slideLayout169.xml"/><Relationship Id="rId58" Type="http://schemas.openxmlformats.org/officeDocument/2006/relationships/theme" Target="../theme/theme3.xml"/><Relationship Id="rId17" Type="http://schemas.openxmlformats.org/officeDocument/2006/relationships/slideLayout" Target="../slideLayouts/slideLayout172.xml"/><Relationship Id="rId16" Type="http://schemas.openxmlformats.org/officeDocument/2006/relationships/slideLayout" Target="../slideLayouts/slideLayout171.xml"/><Relationship Id="rId19" Type="http://schemas.openxmlformats.org/officeDocument/2006/relationships/slideLayout" Target="../slideLayouts/slideLayout174.xml"/><Relationship Id="rId18"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11" Type="http://schemas.openxmlformats.org/officeDocument/2006/relationships/slideLayout" Target="../slideLayouts/slideLayout223.xml"/><Relationship Id="rId10" Type="http://schemas.openxmlformats.org/officeDocument/2006/relationships/slideLayout" Target="../slideLayouts/slideLayout222.xml"/><Relationship Id="rId13" Type="http://schemas.openxmlformats.org/officeDocument/2006/relationships/slideLayout" Target="../slideLayouts/slideLayout225.xml"/><Relationship Id="rId12" Type="http://schemas.openxmlformats.org/officeDocument/2006/relationships/slideLayout" Target="../slideLayouts/slideLayout224.xml"/><Relationship Id="rId15" Type="http://schemas.openxmlformats.org/officeDocument/2006/relationships/slideLayout" Target="../slideLayouts/slideLayout227.xml"/><Relationship Id="rId14" Type="http://schemas.openxmlformats.org/officeDocument/2006/relationships/slideLayout" Target="../slideLayouts/slideLayout226.xml"/><Relationship Id="rId17" Type="http://schemas.openxmlformats.org/officeDocument/2006/relationships/slideLayout" Target="../slideLayouts/slideLayout229.xml"/><Relationship Id="rId16" Type="http://schemas.openxmlformats.org/officeDocument/2006/relationships/slideLayout" Target="../slideLayouts/slideLayout228.xml"/><Relationship Id="rId19" Type="http://schemas.openxmlformats.org/officeDocument/2006/relationships/theme" Target="../theme/theme6.xml"/><Relationship Id="rId18" Type="http://schemas.openxmlformats.org/officeDocument/2006/relationships/slideLayout" Target="../slideLayouts/slideLayout2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 id="2147483723"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45" name="Shape 1345"/>
        <p:cNvGrpSpPr/>
        <p:nvPr/>
      </p:nvGrpSpPr>
      <p:grpSpPr>
        <a:xfrm>
          <a:off x="0" y="0"/>
          <a:ext cx="0" cy="0"/>
          <a:chOff x="0" y="0"/>
          <a:chExt cx="0" cy="0"/>
        </a:xfrm>
      </p:grpSpPr>
      <p:sp>
        <p:nvSpPr>
          <p:cNvPr id="1346" name="Google Shape;1346;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 id="2147483765" r:id="rId42"/>
    <p:sldLayoutId id="2147483766" r:id="rId43"/>
    <p:sldLayoutId id="2147483767" r:id="rId44"/>
    <p:sldLayoutId id="2147483768" r:id="rId45"/>
    <p:sldLayoutId id="2147483769" r:id="rId46"/>
    <p:sldLayoutId id="2147483770" r:id="rId47"/>
    <p:sldLayoutId id="2147483771" r:id="rId48"/>
    <p:sldLayoutId id="2147483772" r:id="rId49"/>
    <p:sldLayoutId id="2147483773" r:id="rId50"/>
    <p:sldLayoutId id="2147483774" r:id="rId51"/>
    <p:sldLayoutId id="2147483775" r:id="rId52"/>
    <p:sldLayoutId id="2147483776" r:id="rId53"/>
    <p:sldLayoutId id="2147483777" r:id="rId54"/>
    <p:sldLayoutId id="2147483778" r:id="rId55"/>
    <p:sldLayoutId id="2147483779" r:id="rId56"/>
    <p:sldLayoutId id="2147483780" r:id="rId57"/>
    <p:sldLayoutId id="2147483781" r:id="rId58"/>
    <p:sldLayoutId id="2147483782" r:id="rId59"/>
    <p:sldLayoutId id="2147483783"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45" name="Shape 2445"/>
        <p:cNvGrpSpPr/>
        <p:nvPr/>
      </p:nvGrpSpPr>
      <p:grpSpPr>
        <a:xfrm>
          <a:off x="0" y="0"/>
          <a:ext cx="0" cy="0"/>
          <a:chOff x="0" y="0"/>
          <a:chExt cx="0" cy="0"/>
        </a:xfrm>
      </p:grpSpPr>
      <p:sp>
        <p:nvSpPr>
          <p:cNvPr id="2446" name="Google Shape;2446;p1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447" name="Google Shape;2447;p1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2448" name="Google Shape;2448;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8" name="Shape 2548"/>
        <p:cNvGrpSpPr/>
        <p:nvPr/>
      </p:nvGrpSpPr>
      <p:grpSpPr>
        <a:xfrm>
          <a:off x="0" y="0"/>
          <a:ext cx="0" cy="0"/>
          <a:chOff x="0" y="0"/>
          <a:chExt cx="0" cy="0"/>
        </a:xfrm>
      </p:grpSpPr>
      <p:sp>
        <p:nvSpPr>
          <p:cNvPr id="2549" name="Google Shape;2549;p1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 id="2147483837" r:id="rId35"/>
    <p:sldLayoutId id="2147483838" r:id="rId36"/>
    <p:sldLayoutId id="2147483839" r:id="rId37"/>
    <p:sldLayoutId id="2147483840" r:id="rId38"/>
    <p:sldLayoutId id="2147483841" r:id="rId39"/>
    <p:sldLayoutId id="2147483842" r:id="rId40"/>
    <p:sldLayoutId id="2147483843" r:id="rId41"/>
    <p:sldLayoutId id="2147483844" r:id="rId42"/>
    <p:sldLayoutId id="2147483845" r:id="rId43"/>
    <p:sldLayoutId id="2147483846" r:id="rId44"/>
    <p:sldLayoutId id="2147483847" r:id="rId45"/>
    <p:sldLayoutId id="2147483848" r:id="rId46"/>
    <p:sldLayoutId id="2147483849" r:id="rId47"/>
    <p:sldLayoutId id="2147483850" r:id="rId48"/>
    <p:sldLayoutId id="2147483851" r:id="rId49"/>
    <p:sldLayoutId id="2147483852" r:id="rId50"/>
    <p:sldLayoutId id="2147483853" r:id="rId51"/>
    <p:sldLayoutId id="2147483854" r:id="rId52"/>
    <p:sldLayoutId id="2147483855" r:id="rId53"/>
    <p:sldLayoutId id="2147483856" r:id="rId54"/>
    <p:sldLayoutId id="2147483857" r:id="rId55"/>
    <p:sldLayoutId id="2147483858" r:id="rId56"/>
    <p:sldLayoutId id="2147483859"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10" name="Shape 3610"/>
        <p:cNvGrpSpPr/>
        <p:nvPr/>
      </p:nvGrpSpPr>
      <p:grpSpPr>
        <a:xfrm>
          <a:off x="0" y="0"/>
          <a:ext cx="0" cy="0"/>
          <a:chOff x="0" y="0"/>
          <a:chExt cx="0" cy="0"/>
        </a:xfrm>
      </p:grpSpPr>
      <p:sp>
        <p:nvSpPr>
          <p:cNvPr id="3611" name="Google Shape;3611;p2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12" name="Google Shape;3612;p2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613" name="Google Shape;3613;p2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xml"/><Relationship Id="rId3" Type="http://schemas.openxmlformats.org/officeDocument/2006/relationships/image" Target="../media/image356.png"/><Relationship Id="rId4" Type="http://schemas.openxmlformats.org/officeDocument/2006/relationships/image" Target="../media/image357.png"/><Relationship Id="rId5" Type="http://schemas.openxmlformats.org/officeDocument/2006/relationships/image" Target="../media/image358.png"/><Relationship Id="rId6" Type="http://schemas.openxmlformats.org/officeDocument/2006/relationships/image" Target="../media/image361.png"/><Relationship Id="rId7" Type="http://schemas.openxmlformats.org/officeDocument/2006/relationships/image" Target="../media/image3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2.xml"/><Relationship Id="rId3" Type="http://schemas.openxmlformats.org/officeDocument/2006/relationships/image" Target="../media/image357.png"/><Relationship Id="rId4" Type="http://schemas.openxmlformats.org/officeDocument/2006/relationships/image" Target="../media/image358.png"/><Relationship Id="rId5" Type="http://schemas.openxmlformats.org/officeDocument/2006/relationships/image" Target="../media/image362.png"/><Relationship Id="rId6" Type="http://schemas.openxmlformats.org/officeDocument/2006/relationships/image" Target="../media/image3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15.xml"/><Relationship Id="rId3" Type="http://schemas.openxmlformats.org/officeDocument/2006/relationships/image" Target="../media/image369.png"/><Relationship Id="rId4" Type="http://schemas.openxmlformats.org/officeDocument/2006/relationships/image" Target="../media/image366.png"/><Relationship Id="rId9" Type="http://schemas.openxmlformats.org/officeDocument/2006/relationships/image" Target="../media/image372.png"/><Relationship Id="rId5" Type="http://schemas.openxmlformats.org/officeDocument/2006/relationships/image" Target="../media/image365.png"/><Relationship Id="rId6" Type="http://schemas.openxmlformats.org/officeDocument/2006/relationships/image" Target="../media/image367.gif"/><Relationship Id="rId7" Type="http://schemas.openxmlformats.org/officeDocument/2006/relationships/image" Target="../media/image368.png"/><Relationship Id="rId8" Type="http://schemas.openxmlformats.org/officeDocument/2006/relationships/image" Target="../media/image3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18.xml"/><Relationship Id="rId3" Type="http://schemas.openxmlformats.org/officeDocument/2006/relationships/image" Target="../media/image384.gif"/><Relationship Id="rId4" Type="http://schemas.openxmlformats.org/officeDocument/2006/relationships/image" Target="../media/image376.gif"/><Relationship Id="rId5" Type="http://schemas.openxmlformats.org/officeDocument/2006/relationships/image" Target="../media/image374.png"/><Relationship Id="rId6" Type="http://schemas.openxmlformats.org/officeDocument/2006/relationships/image" Target="../media/image379.png"/><Relationship Id="rId7" Type="http://schemas.openxmlformats.org/officeDocument/2006/relationships/image" Target="../media/image3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19.xml"/><Relationship Id="rId3" Type="http://schemas.openxmlformats.org/officeDocument/2006/relationships/image" Target="../media/image3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0.xml"/><Relationship Id="rId3" Type="http://schemas.openxmlformats.org/officeDocument/2006/relationships/image" Target="../media/image3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1.xml"/><Relationship Id="rId3" Type="http://schemas.openxmlformats.org/officeDocument/2006/relationships/image" Target="../media/image3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2.xml"/><Relationship Id="rId3" Type="http://schemas.openxmlformats.org/officeDocument/2006/relationships/image" Target="../media/image3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3.xml"/><Relationship Id="rId3" Type="http://schemas.openxmlformats.org/officeDocument/2006/relationships/image" Target="../media/image3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8.xml"/><Relationship Id="rId3" Type="http://schemas.openxmlformats.org/officeDocument/2006/relationships/image" Target="../media/image393.png"/><Relationship Id="rId4" Type="http://schemas.openxmlformats.org/officeDocument/2006/relationships/hyperlink" Target="http://www.youtube.com/watch?v=5ZDLqbCjads" TargetMode="External"/><Relationship Id="rId5" Type="http://schemas.openxmlformats.org/officeDocument/2006/relationships/image" Target="../media/image38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5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31.xml"/><Relationship Id="rId3" Type="http://schemas.openxmlformats.org/officeDocument/2006/relationships/hyperlink" Target="https://data.world/" TargetMode="External"/><Relationship Id="rId4" Type="http://schemas.openxmlformats.org/officeDocument/2006/relationships/hyperlink" Target="https://www.kaggle.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4.xml"/><Relationship Id="rId3" Type="http://schemas.openxmlformats.org/officeDocument/2006/relationships/image" Target="../media/image3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6.xml"/><Relationship Id="rId3" Type="http://schemas.openxmlformats.org/officeDocument/2006/relationships/hyperlink" Target="https://datasetsearch.research.google.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xml"/><Relationship Id="rId3" Type="http://schemas.openxmlformats.org/officeDocument/2006/relationships/image" Target="../media/image35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xml"/><Relationship Id="rId3" Type="http://schemas.openxmlformats.org/officeDocument/2006/relationships/image" Target="../media/image356.png"/><Relationship Id="rId4" Type="http://schemas.openxmlformats.org/officeDocument/2006/relationships/image" Target="../media/image357.png"/><Relationship Id="rId5" Type="http://schemas.openxmlformats.org/officeDocument/2006/relationships/image" Target="../media/image358.png"/><Relationship Id="rId6" Type="http://schemas.openxmlformats.org/officeDocument/2006/relationships/image" Target="../media/image361.png"/><Relationship Id="rId7" Type="http://schemas.openxmlformats.org/officeDocument/2006/relationships/image" Target="../media/image3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sp>
        <p:nvSpPr>
          <p:cNvPr id="3727" name="Google Shape;3727;p23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13.1</a:t>
            </a:r>
            <a:endParaRPr/>
          </a:p>
        </p:txBody>
      </p:sp>
      <p:sp>
        <p:nvSpPr>
          <p:cNvPr id="3728" name="Google Shape;3728;p23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A Case Study of Extract, Transform, Load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5" name="Shape 3825"/>
        <p:cNvGrpSpPr/>
        <p:nvPr/>
      </p:nvGrpSpPr>
      <p:grpSpPr>
        <a:xfrm>
          <a:off x="0" y="0"/>
          <a:ext cx="0" cy="0"/>
          <a:chOff x="0" y="0"/>
          <a:chExt cx="0" cy="0"/>
        </a:xfrm>
      </p:grpSpPr>
      <p:sp>
        <p:nvSpPr>
          <p:cNvPr id="3826" name="Google Shape;3826;p246"/>
          <p:cNvSpPr/>
          <p:nvPr/>
        </p:nvSpPr>
        <p:spPr>
          <a:xfrm>
            <a:off x="5500903" y="1011034"/>
            <a:ext cx="1465500" cy="3423900"/>
          </a:xfrm>
          <a:prstGeom prst="frame">
            <a:avLst>
              <a:gd fmla="val 12500" name="adj1"/>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827" name="Google Shape;3827;p246"/>
          <p:cNvSpPr txBox="1"/>
          <p:nvPr/>
        </p:nvSpPr>
        <p:spPr>
          <a:xfrm>
            <a:off x="5500903" y="4455674"/>
            <a:ext cx="14655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800" u="none" cap="none" strike="noStrike">
                <a:solidFill>
                  <a:schemeClr val="dk1"/>
                </a:solidFill>
                <a:latin typeface="Roboto"/>
                <a:ea typeface="Roboto"/>
                <a:cs typeface="Roboto"/>
                <a:sym typeface="Roboto"/>
              </a:rPr>
              <a:t>Transform</a:t>
            </a:r>
            <a:endParaRPr sz="1100">
              <a:latin typeface="Roboto"/>
              <a:ea typeface="Roboto"/>
              <a:cs typeface="Roboto"/>
              <a:sym typeface="Roboto"/>
            </a:endParaRPr>
          </a:p>
        </p:txBody>
      </p:sp>
      <p:sp>
        <p:nvSpPr>
          <p:cNvPr id="3828" name="Google Shape;3828;p2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ETL</a:t>
            </a:r>
            <a:endParaRPr/>
          </a:p>
        </p:txBody>
      </p:sp>
      <p:sp>
        <p:nvSpPr>
          <p:cNvPr id="3829" name="Google Shape;3829;p2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rgbClr val="666666"/>
                </a:solidFill>
              </a:rPr>
              <a:t>Transform</a:t>
            </a:r>
            <a:endParaRPr b="1">
              <a:solidFill>
                <a:srgbClr val="666666"/>
              </a:solidFill>
            </a:endParaRPr>
          </a:p>
          <a:p>
            <a:pPr indent="0" lvl="0" marL="0" rtl="0" algn="l">
              <a:spcBef>
                <a:spcPts val="0"/>
              </a:spcBef>
              <a:spcAft>
                <a:spcPts val="0"/>
              </a:spcAft>
              <a:buNone/>
            </a:pPr>
            <a:r>
              <a:t/>
            </a:r>
            <a:endParaRPr/>
          </a:p>
        </p:txBody>
      </p:sp>
      <p:sp>
        <p:nvSpPr>
          <p:cNvPr id="3830" name="Google Shape;3830;p2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31" name="Google Shape;3831;p2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832" name="Google Shape;3832;p246"/>
          <p:cNvSpPr/>
          <p:nvPr/>
        </p:nvSpPr>
        <p:spPr>
          <a:xfrm>
            <a:off x="4697232" y="2637458"/>
            <a:ext cx="868800" cy="333000"/>
          </a:xfrm>
          <a:prstGeom prst="rightArrow">
            <a:avLst>
              <a:gd fmla="val 35116"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33" name="Google Shape;3833;p246"/>
          <p:cNvSpPr/>
          <p:nvPr/>
        </p:nvSpPr>
        <p:spPr>
          <a:xfrm>
            <a:off x="436294" y="1656001"/>
            <a:ext cx="19494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34" name="Google Shape;3834;p246"/>
          <p:cNvSpPr txBox="1"/>
          <p:nvPr/>
        </p:nvSpPr>
        <p:spPr>
          <a:xfrm>
            <a:off x="4475" y="1656000"/>
            <a:ext cx="23847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lang="en">
                <a:solidFill>
                  <a:srgbClr val="FFFFFF"/>
                </a:solidFill>
                <a:latin typeface="Roboto"/>
                <a:ea typeface="Roboto"/>
                <a:cs typeface="Roboto"/>
                <a:sym typeface="Roboto"/>
              </a:rPr>
              <a:t>Data Cleaning</a:t>
            </a:r>
            <a:endParaRPr>
              <a:solidFill>
                <a:srgbClr val="FFFFFF"/>
              </a:solidFill>
              <a:latin typeface="Roboto"/>
              <a:ea typeface="Roboto"/>
              <a:cs typeface="Roboto"/>
              <a:sym typeface="Roboto"/>
            </a:endParaRPr>
          </a:p>
        </p:txBody>
      </p:sp>
      <p:sp>
        <p:nvSpPr>
          <p:cNvPr id="3835" name="Google Shape;3835;p246"/>
          <p:cNvSpPr/>
          <p:nvPr/>
        </p:nvSpPr>
        <p:spPr>
          <a:xfrm>
            <a:off x="436291" y="2184659"/>
            <a:ext cx="19494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36" name="Google Shape;3836;p246"/>
          <p:cNvSpPr txBox="1"/>
          <p:nvPr/>
        </p:nvSpPr>
        <p:spPr>
          <a:xfrm>
            <a:off x="4475" y="2184650"/>
            <a:ext cx="23847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lang="en">
                <a:solidFill>
                  <a:srgbClr val="FFFFFF"/>
                </a:solidFill>
                <a:latin typeface="Roboto"/>
                <a:ea typeface="Roboto"/>
                <a:cs typeface="Roboto"/>
                <a:sym typeface="Roboto"/>
              </a:rPr>
              <a:t>Summarization</a:t>
            </a:r>
            <a:endParaRPr>
              <a:solidFill>
                <a:srgbClr val="FFFFFF"/>
              </a:solidFill>
              <a:latin typeface="Roboto"/>
              <a:ea typeface="Roboto"/>
              <a:cs typeface="Roboto"/>
              <a:sym typeface="Roboto"/>
            </a:endParaRPr>
          </a:p>
        </p:txBody>
      </p:sp>
      <p:sp>
        <p:nvSpPr>
          <p:cNvPr id="3837" name="Google Shape;3837;p246"/>
          <p:cNvSpPr/>
          <p:nvPr/>
        </p:nvSpPr>
        <p:spPr>
          <a:xfrm>
            <a:off x="436291" y="2700476"/>
            <a:ext cx="19494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38" name="Google Shape;3838;p246"/>
          <p:cNvSpPr txBox="1"/>
          <p:nvPr/>
        </p:nvSpPr>
        <p:spPr>
          <a:xfrm>
            <a:off x="4475" y="2700475"/>
            <a:ext cx="24579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lang="en">
                <a:solidFill>
                  <a:srgbClr val="FFFFFF"/>
                </a:solidFill>
                <a:latin typeface="Roboto"/>
                <a:ea typeface="Roboto"/>
                <a:cs typeface="Roboto"/>
                <a:sym typeface="Roboto"/>
              </a:rPr>
              <a:t>Selection</a:t>
            </a:r>
            <a:endParaRPr>
              <a:solidFill>
                <a:srgbClr val="FFFFFF"/>
              </a:solidFill>
              <a:latin typeface="Roboto"/>
              <a:ea typeface="Roboto"/>
              <a:cs typeface="Roboto"/>
              <a:sym typeface="Roboto"/>
            </a:endParaRPr>
          </a:p>
        </p:txBody>
      </p:sp>
      <p:sp>
        <p:nvSpPr>
          <p:cNvPr id="3839" name="Google Shape;3839;p246"/>
          <p:cNvSpPr/>
          <p:nvPr/>
        </p:nvSpPr>
        <p:spPr>
          <a:xfrm>
            <a:off x="430944" y="3237962"/>
            <a:ext cx="19548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40" name="Google Shape;3840;p246"/>
          <p:cNvSpPr txBox="1"/>
          <p:nvPr/>
        </p:nvSpPr>
        <p:spPr>
          <a:xfrm>
            <a:off x="-875" y="3237950"/>
            <a:ext cx="26775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lang="en">
                <a:solidFill>
                  <a:srgbClr val="FFFFFF"/>
                </a:solidFill>
                <a:latin typeface="Roboto"/>
                <a:ea typeface="Roboto"/>
                <a:cs typeface="Roboto"/>
                <a:sym typeface="Roboto"/>
              </a:rPr>
              <a:t>Joining</a:t>
            </a:r>
            <a:endParaRPr>
              <a:solidFill>
                <a:srgbClr val="FFFFFF"/>
              </a:solidFill>
              <a:latin typeface="Roboto"/>
              <a:ea typeface="Roboto"/>
              <a:cs typeface="Roboto"/>
              <a:sym typeface="Roboto"/>
            </a:endParaRPr>
          </a:p>
        </p:txBody>
      </p:sp>
      <p:sp>
        <p:nvSpPr>
          <p:cNvPr id="3841" name="Google Shape;3841;p246"/>
          <p:cNvSpPr/>
          <p:nvPr/>
        </p:nvSpPr>
        <p:spPr>
          <a:xfrm>
            <a:off x="419515" y="3776639"/>
            <a:ext cx="19662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42" name="Google Shape;3842;p246"/>
          <p:cNvSpPr txBox="1"/>
          <p:nvPr/>
        </p:nvSpPr>
        <p:spPr>
          <a:xfrm>
            <a:off x="-12300" y="3776650"/>
            <a:ext cx="27606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lang="en">
                <a:solidFill>
                  <a:srgbClr val="FFFFFF"/>
                </a:solidFill>
                <a:latin typeface="Roboto"/>
                <a:ea typeface="Roboto"/>
                <a:cs typeface="Roboto"/>
                <a:sym typeface="Roboto"/>
              </a:rPr>
              <a:t>Filtering</a:t>
            </a:r>
            <a:endParaRPr>
              <a:solidFill>
                <a:srgbClr val="FFFFFF"/>
              </a:solidFill>
              <a:latin typeface="Roboto"/>
              <a:ea typeface="Roboto"/>
              <a:cs typeface="Roboto"/>
              <a:sym typeface="Roboto"/>
            </a:endParaRPr>
          </a:p>
        </p:txBody>
      </p:sp>
      <p:pic>
        <p:nvPicPr>
          <p:cNvPr id="3843" name="Google Shape;3843;p246"/>
          <p:cNvPicPr preferRelativeResize="0"/>
          <p:nvPr/>
        </p:nvPicPr>
        <p:blipFill rotWithShape="1">
          <a:blip r:embed="rId3">
            <a:alphaModFix/>
          </a:blip>
          <a:srcRect b="0" l="0" r="0" t="0"/>
          <a:stretch/>
        </p:blipFill>
        <p:spPr>
          <a:xfrm>
            <a:off x="3979717" y="2310755"/>
            <a:ext cx="695154" cy="849631"/>
          </a:xfrm>
          <a:prstGeom prst="rect">
            <a:avLst/>
          </a:prstGeom>
          <a:noFill/>
          <a:ln>
            <a:noFill/>
          </a:ln>
        </p:spPr>
      </p:pic>
      <p:pic>
        <p:nvPicPr>
          <p:cNvPr id="3844" name="Google Shape;3844;p246"/>
          <p:cNvPicPr preferRelativeResize="0"/>
          <p:nvPr/>
        </p:nvPicPr>
        <p:blipFill rotWithShape="1">
          <a:blip r:embed="rId4">
            <a:alphaModFix/>
          </a:blip>
          <a:srcRect b="0" l="0" r="0" t="0"/>
          <a:stretch/>
        </p:blipFill>
        <p:spPr>
          <a:xfrm>
            <a:off x="5697830" y="2275468"/>
            <a:ext cx="1100549" cy="1067366"/>
          </a:xfrm>
          <a:prstGeom prst="rect">
            <a:avLst/>
          </a:prstGeom>
          <a:noFill/>
          <a:ln>
            <a:noFill/>
          </a:ln>
        </p:spPr>
      </p:pic>
      <p:pic>
        <p:nvPicPr>
          <p:cNvPr id="3845" name="Google Shape;3845;p246"/>
          <p:cNvPicPr preferRelativeResize="0"/>
          <p:nvPr/>
        </p:nvPicPr>
        <p:blipFill rotWithShape="1">
          <a:blip r:embed="rId5">
            <a:alphaModFix/>
          </a:blip>
          <a:srcRect b="0" l="0" r="0" t="0"/>
          <a:stretch/>
        </p:blipFill>
        <p:spPr>
          <a:xfrm>
            <a:off x="7723907" y="2263522"/>
            <a:ext cx="1011019" cy="1011019"/>
          </a:xfrm>
          <a:prstGeom prst="rect">
            <a:avLst/>
          </a:prstGeom>
          <a:noFill/>
          <a:ln>
            <a:noFill/>
          </a:ln>
        </p:spPr>
      </p:pic>
      <p:sp>
        <p:nvSpPr>
          <p:cNvPr id="3846" name="Google Shape;3846;p246"/>
          <p:cNvSpPr/>
          <p:nvPr/>
        </p:nvSpPr>
        <p:spPr>
          <a:xfrm rot="-1560221">
            <a:off x="4588213" y="3264276"/>
            <a:ext cx="1122873" cy="333145"/>
          </a:xfrm>
          <a:prstGeom prst="rightArrow">
            <a:avLst>
              <a:gd fmla="val 42342"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47" name="Google Shape;3847;p246"/>
          <p:cNvSpPr/>
          <p:nvPr/>
        </p:nvSpPr>
        <p:spPr>
          <a:xfrm flipH="1" rot="-9239779">
            <a:off x="4492933" y="1993029"/>
            <a:ext cx="1122873" cy="333145"/>
          </a:xfrm>
          <a:prstGeom prst="rightArrow">
            <a:avLst>
              <a:gd fmla="val 47721"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48" name="Google Shape;3848;p246"/>
          <p:cNvSpPr/>
          <p:nvPr/>
        </p:nvSpPr>
        <p:spPr>
          <a:xfrm>
            <a:off x="6861200" y="2637458"/>
            <a:ext cx="868800" cy="333000"/>
          </a:xfrm>
          <a:prstGeom prst="rightArrow">
            <a:avLst>
              <a:gd fmla="val 35116"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849" name="Google Shape;3849;p246"/>
          <p:cNvPicPr preferRelativeResize="0"/>
          <p:nvPr/>
        </p:nvPicPr>
        <p:blipFill rotWithShape="1">
          <a:blip r:embed="rId6">
            <a:alphaModFix/>
          </a:blip>
          <a:srcRect b="0" l="0" r="0" t="0"/>
          <a:stretch/>
        </p:blipFill>
        <p:spPr>
          <a:xfrm>
            <a:off x="3935957" y="1272516"/>
            <a:ext cx="782671" cy="935049"/>
          </a:xfrm>
          <a:prstGeom prst="rect">
            <a:avLst/>
          </a:prstGeom>
          <a:noFill/>
          <a:ln>
            <a:noFill/>
          </a:ln>
        </p:spPr>
      </p:pic>
      <p:pic>
        <p:nvPicPr>
          <p:cNvPr id="3850" name="Google Shape;3850;p246"/>
          <p:cNvPicPr preferRelativeResize="0"/>
          <p:nvPr/>
        </p:nvPicPr>
        <p:blipFill rotWithShape="1">
          <a:blip r:embed="rId7">
            <a:alphaModFix/>
          </a:blip>
          <a:srcRect b="0" l="0" r="0" t="0"/>
          <a:stretch/>
        </p:blipFill>
        <p:spPr>
          <a:xfrm>
            <a:off x="3966553" y="3274540"/>
            <a:ext cx="883920" cy="851582"/>
          </a:xfrm>
          <a:prstGeom prst="rect">
            <a:avLst/>
          </a:prstGeom>
          <a:noFill/>
          <a:ln>
            <a:noFill/>
          </a:ln>
        </p:spPr>
      </p:pic>
      <p:sp>
        <p:nvSpPr>
          <p:cNvPr id="3851" name="Google Shape;3851;p246"/>
          <p:cNvSpPr/>
          <p:nvPr/>
        </p:nvSpPr>
        <p:spPr>
          <a:xfrm>
            <a:off x="419515" y="4315339"/>
            <a:ext cx="19662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52" name="Google Shape;3852;p246"/>
          <p:cNvSpPr txBox="1"/>
          <p:nvPr/>
        </p:nvSpPr>
        <p:spPr>
          <a:xfrm>
            <a:off x="-12300" y="4315350"/>
            <a:ext cx="27606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lang="en">
                <a:solidFill>
                  <a:srgbClr val="FFFFFF"/>
                </a:solidFill>
                <a:latin typeface="Roboto"/>
                <a:ea typeface="Roboto"/>
                <a:cs typeface="Roboto"/>
                <a:sym typeface="Roboto"/>
              </a:rPr>
              <a:t>Aggregating</a:t>
            </a:r>
            <a:endParaRPr>
              <a:solidFill>
                <a:srgbClr val="FFFFFF"/>
              </a:solidFill>
              <a:latin typeface="Roboto"/>
              <a:ea typeface="Roboto"/>
              <a:cs typeface="Roboto"/>
              <a:sym typeface="Roboto"/>
            </a:endParaRPr>
          </a:p>
        </p:txBody>
      </p:sp>
      <p:sp>
        <p:nvSpPr>
          <p:cNvPr id="3853" name="Google Shape;3853;p246"/>
          <p:cNvSpPr txBox="1"/>
          <p:nvPr/>
        </p:nvSpPr>
        <p:spPr>
          <a:xfrm>
            <a:off x="370825" y="1013088"/>
            <a:ext cx="55095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Transform the data to suit business needs.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This may include:</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247"/>
          <p:cNvSpPr txBox="1"/>
          <p:nvPr>
            <p:ph type="title"/>
          </p:nvPr>
        </p:nvSpPr>
        <p:spPr>
          <a:xfrm>
            <a:off x="2544050" y="1545675"/>
            <a:ext cx="60636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Note: </a:t>
            </a:r>
            <a:r>
              <a:rPr lang="en" sz="3000">
                <a:latin typeface="Roboto Light"/>
                <a:ea typeface="Roboto Light"/>
                <a:cs typeface="Roboto Light"/>
                <a:sym typeface="Roboto Light"/>
              </a:rPr>
              <a:t>We will use Python and pandas for transformation, which can also be done with SQL or a specialized ETL tool.</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
        <p:nvSpPr>
          <p:cNvPr id="3859" name="Google Shape;3859;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60" name="Google Shape;3860;p2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4" name="Shape 3864"/>
        <p:cNvGrpSpPr/>
        <p:nvPr/>
      </p:nvGrpSpPr>
      <p:grpSpPr>
        <a:xfrm>
          <a:off x="0" y="0"/>
          <a:ext cx="0" cy="0"/>
          <a:chOff x="0" y="0"/>
          <a:chExt cx="0" cy="0"/>
        </a:xfrm>
      </p:grpSpPr>
      <p:sp>
        <p:nvSpPr>
          <p:cNvPr id="3865" name="Google Shape;3865;p2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ETL</a:t>
            </a:r>
            <a:endParaRPr/>
          </a:p>
        </p:txBody>
      </p:sp>
      <p:sp>
        <p:nvSpPr>
          <p:cNvPr id="3866" name="Google Shape;3866;p2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rgbClr val="666666"/>
                </a:solidFill>
              </a:rPr>
              <a:t>Load</a:t>
            </a:r>
            <a:endParaRPr b="1">
              <a:solidFill>
                <a:srgbClr val="666666"/>
              </a:solidFill>
            </a:endParaRPr>
          </a:p>
          <a:p>
            <a:pPr indent="0" lvl="0" marL="0" rtl="0" algn="l">
              <a:spcBef>
                <a:spcPts val="0"/>
              </a:spcBef>
              <a:spcAft>
                <a:spcPts val="0"/>
              </a:spcAft>
              <a:buNone/>
            </a:pPr>
            <a:r>
              <a:t/>
            </a:r>
            <a:endParaRPr/>
          </a:p>
        </p:txBody>
      </p:sp>
      <p:sp>
        <p:nvSpPr>
          <p:cNvPr id="3867" name="Google Shape;3867;p2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68" name="Google Shape;3868;p2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869" name="Google Shape;3869;p248"/>
          <p:cNvSpPr/>
          <p:nvPr/>
        </p:nvSpPr>
        <p:spPr>
          <a:xfrm>
            <a:off x="496175" y="2024838"/>
            <a:ext cx="2469000" cy="6933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70" name="Google Shape;3870;p248"/>
          <p:cNvSpPr txBox="1"/>
          <p:nvPr/>
        </p:nvSpPr>
        <p:spPr>
          <a:xfrm>
            <a:off x="64350" y="2177238"/>
            <a:ext cx="29007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lang="en">
                <a:solidFill>
                  <a:srgbClr val="FFFFFF"/>
                </a:solidFill>
                <a:latin typeface="Roboto"/>
                <a:ea typeface="Roboto"/>
                <a:cs typeface="Roboto"/>
                <a:sym typeface="Roboto"/>
              </a:rPr>
              <a:t>Can be a relational or non-relational database</a:t>
            </a:r>
            <a:endParaRPr>
              <a:solidFill>
                <a:srgbClr val="FFFFFF"/>
              </a:solidFill>
              <a:latin typeface="Roboto"/>
              <a:ea typeface="Roboto"/>
              <a:cs typeface="Roboto"/>
              <a:sym typeface="Roboto"/>
            </a:endParaRPr>
          </a:p>
        </p:txBody>
      </p:sp>
      <p:sp>
        <p:nvSpPr>
          <p:cNvPr id="3871" name="Google Shape;3871;p248"/>
          <p:cNvSpPr/>
          <p:nvPr/>
        </p:nvSpPr>
        <p:spPr>
          <a:xfrm>
            <a:off x="7472637" y="1023574"/>
            <a:ext cx="1465500" cy="3423900"/>
          </a:xfrm>
          <a:prstGeom prst="frame">
            <a:avLst>
              <a:gd fmla="val 12500" name="adj1"/>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872" name="Google Shape;3872;p248"/>
          <p:cNvSpPr/>
          <p:nvPr/>
        </p:nvSpPr>
        <p:spPr>
          <a:xfrm>
            <a:off x="6861200" y="2637458"/>
            <a:ext cx="868800" cy="333000"/>
          </a:xfrm>
          <a:prstGeom prst="rightArrow">
            <a:avLst>
              <a:gd fmla="val 35116"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73" name="Google Shape;3873;p248"/>
          <p:cNvSpPr/>
          <p:nvPr/>
        </p:nvSpPr>
        <p:spPr>
          <a:xfrm>
            <a:off x="4697232" y="2637458"/>
            <a:ext cx="868800" cy="333000"/>
          </a:xfrm>
          <a:prstGeom prst="rightArrow">
            <a:avLst>
              <a:gd fmla="val 35116"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874" name="Google Shape;3874;p248"/>
          <p:cNvPicPr preferRelativeResize="0"/>
          <p:nvPr/>
        </p:nvPicPr>
        <p:blipFill rotWithShape="1">
          <a:blip r:embed="rId3">
            <a:alphaModFix/>
          </a:blip>
          <a:srcRect b="0" l="0" r="0" t="0"/>
          <a:stretch/>
        </p:blipFill>
        <p:spPr>
          <a:xfrm>
            <a:off x="5697830" y="2275468"/>
            <a:ext cx="1100549" cy="1067366"/>
          </a:xfrm>
          <a:prstGeom prst="rect">
            <a:avLst/>
          </a:prstGeom>
          <a:noFill/>
          <a:ln>
            <a:noFill/>
          </a:ln>
        </p:spPr>
      </p:pic>
      <p:pic>
        <p:nvPicPr>
          <p:cNvPr id="3875" name="Google Shape;3875;p248"/>
          <p:cNvPicPr preferRelativeResize="0"/>
          <p:nvPr/>
        </p:nvPicPr>
        <p:blipFill rotWithShape="1">
          <a:blip r:embed="rId4">
            <a:alphaModFix/>
          </a:blip>
          <a:srcRect b="0" l="0" r="0" t="0"/>
          <a:stretch/>
        </p:blipFill>
        <p:spPr>
          <a:xfrm>
            <a:off x="7723907" y="2263522"/>
            <a:ext cx="1011019" cy="1011019"/>
          </a:xfrm>
          <a:prstGeom prst="rect">
            <a:avLst/>
          </a:prstGeom>
          <a:noFill/>
          <a:ln>
            <a:noFill/>
          </a:ln>
        </p:spPr>
      </p:pic>
      <p:sp>
        <p:nvSpPr>
          <p:cNvPr id="3876" name="Google Shape;3876;p248"/>
          <p:cNvSpPr/>
          <p:nvPr/>
        </p:nvSpPr>
        <p:spPr>
          <a:xfrm flipH="1" rot="-9239779">
            <a:off x="4492933" y="1993029"/>
            <a:ext cx="1122873" cy="333145"/>
          </a:xfrm>
          <a:prstGeom prst="rightArrow">
            <a:avLst>
              <a:gd fmla="val 47721"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77" name="Google Shape;3877;p248"/>
          <p:cNvSpPr txBox="1"/>
          <p:nvPr/>
        </p:nvSpPr>
        <p:spPr>
          <a:xfrm>
            <a:off x="7472636" y="4455674"/>
            <a:ext cx="14655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800" u="none" cap="none" strike="noStrike">
                <a:solidFill>
                  <a:schemeClr val="dk1"/>
                </a:solidFill>
                <a:latin typeface="Roboto"/>
                <a:ea typeface="Roboto"/>
                <a:cs typeface="Roboto"/>
                <a:sym typeface="Roboto"/>
              </a:rPr>
              <a:t>Load</a:t>
            </a:r>
            <a:endParaRPr sz="1100">
              <a:latin typeface="Roboto"/>
              <a:ea typeface="Roboto"/>
              <a:cs typeface="Roboto"/>
              <a:sym typeface="Roboto"/>
            </a:endParaRPr>
          </a:p>
        </p:txBody>
      </p:sp>
      <p:sp>
        <p:nvSpPr>
          <p:cNvPr id="3878" name="Google Shape;3878;p248"/>
          <p:cNvSpPr/>
          <p:nvPr/>
        </p:nvSpPr>
        <p:spPr>
          <a:xfrm rot="-1560221">
            <a:off x="4526506" y="3288622"/>
            <a:ext cx="1122873" cy="333145"/>
          </a:xfrm>
          <a:prstGeom prst="rightArrow">
            <a:avLst>
              <a:gd fmla="val 42342"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879" name="Google Shape;3879;p248"/>
          <p:cNvPicPr preferRelativeResize="0"/>
          <p:nvPr/>
        </p:nvPicPr>
        <p:blipFill rotWithShape="1">
          <a:blip r:embed="rId5">
            <a:alphaModFix/>
          </a:blip>
          <a:srcRect b="0" l="0" r="0" t="0"/>
          <a:stretch/>
        </p:blipFill>
        <p:spPr>
          <a:xfrm>
            <a:off x="3966553" y="3274540"/>
            <a:ext cx="883920" cy="851582"/>
          </a:xfrm>
          <a:prstGeom prst="rect">
            <a:avLst/>
          </a:prstGeom>
          <a:noFill/>
          <a:ln>
            <a:noFill/>
          </a:ln>
        </p:spPr>
      </p:pic>
      <p:pic>
        <p:nvPicPr>
          <p:cNvPr id="3880" name="Google Shape;3880;p248"/>
          <p:cNvPicPr preferRelativeResize="0"/>
          <p:nvPr/>
        </p:nvPicPr>
        <p:blipFill rotWithShape="1">
          <a:blip r:embed="rId6">
            <a:alphaModFix/>
          </a:blip>
          <a:srcRect b="0" l="0" r="0" t="0"/>
          <a:stretch/>
        </p:blipFill>
        <p:spPr>
          <a:xfrm>
            <a:off x="3935957" y="1272516"/>
            <a:ext cx="782671" cy="935049"/>
          </a:xfrm>
          <a:prstGeom prst="rect">
            <a:avLst/>
          </a:prstGeom>
          <a:noFill/>
          <a:ln>
            <a:noFill/>
          </a:ln>
        </p:spPr>
      </p:pic>
      <p:sp>
        <p:nvSpPr>
          <p:cNvPr id="3881" name="Google Shape;3881;p248"/>
          <p:cNvSpPr/>
          <p:nvPr/>
        </p:nvSpPr>
        <p:spPr>
          <a:xfrm>
            <a:off x="496113" y="2870538"/>
            <a:ext cx="2469000" cy="6933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82" name="Google Shape;3882;p248"/>
          <p:cNvSpPr txBox="1"/>
          <p:nvPr/>
        </p:nvSpPr>
        <p:spPr>
          <a:xfrm>
            <a:off x="64288" y="3022938"/>
            <a:ext cx="29007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lang="en">
                <a:solidFill>
                  <a:srgbClr val="FFFFFF"/>
                </a:solidFill>
                <a:latin typeface="Roboto"/>
                <a:ea typeface="Roboto"/>
                <a:cs typeface="Roboto"/>
                <a:sym typeface="Roboto"/>
              </a:rPr>
              <a:t>Can be local or in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the cloud</a:t>
            </a:r>
            <a:endParaRPr>
              <a:solidFill>
                <a:srgbClr val="FFFFFF"/>
              </a:solidFill>
              <a:latin typeface="Roboto"/>
              <a:ea typeface="Roboto"/>
              <a:cs typeface="Roboto"/>
              <a:sym typeface="Roboto"/>
            </a:endParaRPr>
          </a:p>
        </p:txBody>
      </p:sp>
      <p:sp>
        <p:nvSpPr>
          <p:cNvPr id="3883" name="Google Shape;3883;p248"/>
          <p:cNvSpPr/>
          <p:nvPr/>
        </p:nvSpPr>
        <p:spPr>
          <a:xfrm>
            <a:off x="496050" y="3703550"/>
            <a:ext cx="2469000" cy="6933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84" name="Google Shape;3884;p248"/>
          <p:cNvSpPr txBox="1"/>
          <p:nvPr/>
        </p:nvSpPr>
        <p:spPr>
          <a:xfrm>
            <a:off x="64225" y="3855950"/>
            <a:ext cx="29007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lang="en">
                <a:solidFill>
                  <a:srgbClr val="FFFFFF"/>
                </a:solidFill>
                <a:latin typeface="Roboto"/>
                <a:ea typeface="Roboto"/>
                <a:cs typeface="Roboto"/>
                <a:sym typeface="Roboto"/>
              </a:rPr>
              <a:t>Can be a data lake or data warehouse</a:t>
            </a:r>
            <a:endParaRPr>
              <a:solidFill>
                <a:srgbClr val="FFFFFF"/>
              </a:solidFill>
              <a:latin typeface="Roboto"/>
              <a:ea typeface="Roboto"/>
              <a:cs typeface="Roboto"/>
              <a:sym typeface="Roboto"/>
            </a:endParaRPr>
          </a:p>
        </p:txBody>
      </p:sp>
      <p:sp>
        <p:nvSpPr>
          <p:cNvPr id="3885" name="Google Shape;3885;p248"/>
          <p:cNvSpPr txBox="1"/>
          <p:nvPr/>
        </p:nvSpPr>
        <p:spPr>
          <a:xfrm>
            <a:off x="373950" y="985150"/>
            <a:ext cx="35925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Load the data into a final database that can be used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for future analysis or business use.</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9" name="Shape 3889"/>
        <p:cNvGrpSpPr/>
        <p:nvPr/>
      </p:nvGrpSpPr>
      <p:grpSpPr>
        <a:xfrm>
          <a:off x="0" y="0"/>
          <a:ext cx="0" cy="0"/>
          <a:chOff x="0" y="0"/>
          <a:chExt cx="0" cy="0"/>
        </a:xfrm>
      </p:grpSpPr>
      <p:sp>
        <p:nvSpPr>
          <p:cNvPr id="3890" name="Google Shape;3890;p2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91" name="Google Shape;3891;p2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5" name="Shape 3895"/>
        <p:cNvGrpSpPr/>
        <p:nvPr/>
      </p:nvGrpSpPr>
      <p:grpSpPr>
        <a:xfrm>
          <a:off x="0" y="0"/>
          <a:ext cx="0" cy="0"/>
          <a:chOff x="0" y="0"/>
          <a:chExt cx="0" cy="0"/>
        </a:xfrm>
      </p:grpSpPr>
      <p:sp>
        <p:nvSpPr>
          <p:cNvPr id="3896" name="Google Shape;3896;p2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97" name="Google Shape;3897;p25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457200" rtl="0" algn="l">
              <a:spcBef>
                <a:spcPts val="0"/>
              </a:spcBef>
              <a:spcAft>
                <a:spcPts val="0"/>
              </a:spcAft>
              <a:buNone/>
            </a:pPr>
            <a:r>
              <a:rPr lang="en"/>
              <a:t>         				                                                            ETL with Pandas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1" name="Shape 3901"/>
        <p:cNvGrpSpPr/>
        <p:nvPr/>
      </p:nvGrpSpPr>
      <p:grpSpPr>
        <a:xfrm>
          <a:off x="0" y="0"/>
          <a:ext cx="0" cy="0"/>
          <a:chOff x="0" y="0"/>
          <a:chExt cx="0" cy="0"/>
        </a:xfrm>
      </p:grpSpPr>
      <p:sp>
        <p:nvSpPr>
          <p:cNvPr id="3902" name="Google Shape;3902;p2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ETL with Pandas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903" name="Google Shape;3903;p2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04" name="Google Shape;3904;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05" name="Google Shape;3905;p251"/>
          <p:cNvSpPr txBox="1"/>
          <p:nvPr/>
        </p:nvSpPr>
        <p:spPr>
          <a:xfrm>
            <a:off x="420850" y="889550"/>
            <a:ext cx="8723400" cy="64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Not limited to </a:t>
            </a:r>
            <a:r>
              <a:rPr b="1" lang="en">
                <a:latin typeface="Roboto"/>
                <a:ea typeface="Roboto"/>
                <a:cs typeface="Roboto"/>
                <a:sym typeface="Roboto"/>
              </a:rPr>
              <a:t>Pandas</a:t>
            </a:r>
            <a:r>
              <a:rPr lang="en">
                <a:latin typeface="Roboto"/>
                <a:ea typeface="Roboto"/>
                <a:cs typeface="Roboto"/>
                <a:sym typeface="Roboto"/>
              </a:rPr>
              <a:t> the </a:t>
            </a:r>
            <a:r>
              <a:rPr b="1" lang="en">
                <a:latin typeface="Roboto"/>
                <a:ea typeface="Roboto"/>
                <a:cs typeface="Roboto"/>
                <a:sym typeface="Roboto"/>
              </a:rPr>
              <a:t>ETL</a:t>
            </a:r>
            <a:r>
              <a:rPr lang="en">
                <a:latin typeface="Roboto"/>
                <a:ea typeface="Roboto"/>
                <a:cs typeface="Roboto"/>
                <a:sym typeface="Roboto"/>
              </a:rPr>
              <a:t> process is performed with a </a:t>
            </a:r>
            <a:r>
              <a:rPr lang="en">
                <a:latin typeface="Roboto"/>
                <a:ea typeface="Roboto"/>
                <a:cs typeface="Roboto"/>
                <a:sym typeface="Roboto"/>
              </a:rPr>
              <a:t>variety</a:t>
            </a:r>
            <a:r>
              <a:rPr lang="en">
                <a:latin typeface="Roboto"/>
                <a:ea typeface="Roboto"/>
                <a:cs typeface="Roboto"/>
                <a:sym typeface="Roboto"/>
              </a:rPr>
              <a:t> of tools and file formats.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For this </a:t>
            </a:r>
            <a:r>
              <a:rPr lang="en">
                <a:latin typeface="Roboto"/>
                <a:ea typeface="Roboto"/>
                <a:cs typeface="Roboto"/>
                <a:sym typeface="Roboto"/>
              </a:rPr>
              <a:t>demonstration</a:t>
            </a:r>
            <a:r>
              <a:rPr lang="en">
                <a:latin typeface="Roboto"/>
                <a:ea typeface="Roboto"/>
                <a:cs typeface="Roboto"/>
                <a:sym typeface="Roboto"/>
              </a:rPr>
              <a:t> we will use the </a:t>
            </a:r>
            <a:r>
              <a:rPr lang="en">
                <a:latin typeface="Roboto"/>
                <a:ea typeface="Roboto"/>
                <a:cs typeface="Roboto"/>
                <a:sym typeface="Roboto"/>
              </a:rPr>
              <a:t>following</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906" name="Google Shape;3906;p251"/>
          <p:cNvSpPr txBox="1"/>
          <p:nvPr/>
        </p:nvSpPr>
        <p:spPr>
          <a:xfrm>
            <a:off x="1861049" y="2692766"/>
            <a:ext cx="32295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100" u="none" cap="none" strike="noStrike">
              <a:solidFill>
                <a:srgbClr val="000000"/>
              </a:solidFill>
              <a:latin typeface="Arial"/>
              <a:ea typeface="Arial"/>
              <a:cs typeface="Arial"/>
              <a:sym typeface="Arial"/>
            </a:endParaRPr>
          </a:p>
        </p:txBody>
      </p:sp>
      <p:sp>
        <p:nvSpPr>
          <p:cNvPr id="3907" name="Google Shape;3907;p251"/>
          <p:cNvSpPr txBox="1"/>
          <p:nvPr/>
        </p:nvSpPr>
        <p:spPr>
          <a:xfrm>
            <a:off x="342525" y="2436997"/>
            <a:ext cx="16278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pic>
        <p:nvPicPr>
          <p:cNvPr id="3908" name="Google Shape;3908;p251"/>
          <p:cNvPicPr preferRelativeResize="0"/>
          <p:nvPr/>
        </p:nvPicPr>
        <p:blipFill>
          <a:blip r:embed="rId3">
            <a:alphaModFix/>
          </a:blip>
          <a:stretch>
            <a:fillRect/>
          </a:stretch>
        </p:blipFill>
        <p:spPr>
          <a:xfrm>
            <a:off x="3335367" y="2515537"/>
            <a:ext cx="808833" cy="883825"/>
          </a:xfrm>
          <a:prstGeom prst="rect">
            <a:avLst/>
          </a:prstGeom>
          <a:noFill/>
          <a:ln>
            <a:noFill/>
          </a:ln>
        </p:spPr>
      </p:pic>
      <p:pic>
        <p:nvPicPr>
          <p:cNvPr id="3909" name="Google Shape;3909;p251"/>
          <p:cNvPicPr preferRelativeResize="0"/>
          <p:nvPr/>
        </p:nvPicPr>
        <p:blipFill>
          <a:blip r:embed="rId4">
            <a:alphaModFix/>
          </a:blip>
          <a:stretch>
            <a:fillRect/>
          </a:stretch>
        </p:blipFill>
        <p:spPr>
          <a:xfrm>
            <a:off x="2705938" y="2010432"/>
            <a:ext cx="668275" cy="810278"/>
          </a:xfrm>
          <a:prstGeom prst="rect">
            <a:avLst/>
          </a:prstGeom>
          <a:noFill/>
          <a:ln>
            <a:noFill/>
          </a:ln>
        </p:spPr>
      </p:pic>
      <p:pic>
        <p:nvPicPr>
          <p:cNvPr id="3910" name="Google Shape;3910;p251"/>
          <p:cNvPicPr preferRelativeResize="0"/>
          <p:nvPr/>
        </p:nvPicPr>
        <p:blipFill>
          <a:blip r:embed="rId5">
            <a:alphaModFix/>
          </a:blip>
          <a:stretch>
            <a:fillRect/>
          </a:stretch>
        </p:blipFill>
        <p:spPr>
          <a:xfrm>
            <a:off x="505225" y="2000234"/>
            <a:ext cx="1019775" cy="1449884"/>
          </a:xfrm>
          <a:prstGeom prst="rect">
            <a:avLst/>
          </a:prstGeom>
          <a:noFill/>
          <a:ln>
            <a:noFill/>
          </a:ln>
        </p:spPr>
      </p:pic>
      <p:pic>
        <p:nvPicPr>
          <p:cNvPr id="3911" name="Google Shape;3911;p251"/>
          <p:cNvPicPr preferRelativeResize="0"/>
          <p:nvPr/>
        </p:nvPicPr>
        <p:blipFill rotWithShape="1">
          <a:blip r:embed="rId6">
            <a:alphaModFix/>
          </a:blip>
          <a:srcRect b="0" l="0" r="49320" t="15618"/>
          <a:stretch/>
        </p:blipFill>
        <p:spPr>
          <a:xfrm>
            <a:off x="1618100" y="2640700"/>
            <a:ext cx="1053817" cy="450325"/>
          </a:xfrm>
          <a:prstGeom prst="rect">
            <a:avLst/>
          </a:prstGeom>
          <a:noFill/>
          <a:ln>
            <a:noFill/>
          </a:ln>
        </p:spPr>
      </p:pic>
      <p:pic>
        <p:nvPicPr>
          <p:cNvPr id="3912" name="Google Shape;3912;p251"/>
          <p:cNvPicPr preferRelativeResize="0"/>
          <p:nvPr/>
        </p:nvPicPr>
        <p:blipFill>
          <a:blip r:embed="rId7">
            <a:alphaModFix/>
          </a:blip>
          <a:stretch>
            <a:fillRect/>
          </a:stretch>
        </p:blipFill>
        <p:spPr>
          <a:xfrm>
            <a:off x="5090550" y="1802400"/>
            <a:ext cx="1545612" cy="1538722"/>
          </a:xfrm>
          <a:prstGeom prst="rect">
            <a:avLst/>
          </a:prstGeom>
          <a:noFill/>
          <a:ln>
            <a:noFill/>
          </a:ln>
        </p:spPr>
      </p:pic>
      <p:pic>
        <p:nvPicPr>
          <p:cNvPr id="3913" name="Google Shape;3913;p251"/>
          <p:cNvPicPr preferRelativeResize="0"/>
          <p:nvPr/>
        </p:nvPicPr>
        <p:blipFill rotWithShape="1">
          <a:blip r:embed="rId6">
            <a:alphaModFix/>
          </a:blip>
          <a:srcRect b="0" l="0" r="49320" t="15618"/>
          <a:stretch/>
        </p:blipFill>
        <p:spPr>
          <a:xfrm>
            <a:off x="4106075" y="2412102"/>
            <a:ext cx="1053825" cy="450298"/>
          </a:xfrm>
          <a:prstGeom prst="rect">
            <a:avLst/>
          </a:prstGeom>
          <a:noFill/>
          <a:ln>
            <a:noFill/>
          </a:ln>
        </p:spPr>
      </p:pic>
      <p:pic>
        <p:nvPicPr>
          <p:cNvPr id="3914" name="Google Shape;3914;p251"/>
          <p:cNvPicPr preferRelativeResize="0"/>
          <p:nvPr/>
        </p:nvPicPr>
        <p:blipFill>
          <a:blip r:embed="rId8">
            <a:alphaModFix/>
          </a:blip>
          <a:stretch>
            <a:fillRect/>
          </a:stretch>
        </p:blipFill>
        <p:spPr>
          <a:xfrm>
            <a:off x="7166500" y="2010426"/>
            <a:ext cx="1312132" cy="400475"/>
          </a:xfrm>
          <a:prstGeom prst="rect">
            <a:avLst/>
          </a:prstGeom>
          <a:noFill/>
          <a:ln>
            <a:noFill/>
          </a:ln>
        </p:spPr>
      </p:pic>
      <p:pic>
        <p:nvPicPr>
          <p:cNvPr id="3915" name="Google Shape;3915;p251"/>
          <p:cNvPicPr preferRelativeResize="0"/>
          <p:nvPr/>
        </p:nvPicPr>
        <p:blipFill rotWithShape="1">
          <a:blip r:embed="rId6">
            <a:alphaModFix/>
          </a:blip>
          <a:srcRect b="0" l="0" r="49320" t="15618"/>
          <a:stretch/>
        </p:blipFill>
        <p:spPr>
          <a:xfrm>
            <a:off x="6460113" y="2579388"/>
            <a:ext cx="937220" cy="400500"/>
          </a:xfrm>
          <a:prstGeom prst="rect">
            <a:avLst/>
          </a:prstGeom>
          <a:noFill/>
          <a:ln>
            <a:noFill/>
          </a:ln>
        </p:spPr>
      </p:pic>
      <p:pic>
        <p:nvPicPr>
          <p:cNvPr id="3916" name="Google Shape;3916;p251"/>
          <p:cNvPicPr preferRelativeResize="0"/>
          <p:nvPr/>
        </p:nvPicPr>
        <p:blipFill>
          <a:blip r:embed="rId9">
            <a:alphaModFix/>
          </a:blip>
          <a:stretch>
            <a:fillRect/>
          </a:stretch>
        </p:blipFill>
        <p:spPr>
          <a:xfrm>
            <a:off x="7295646" y="2459948"/>
            <a:ext cx="1053825" cy="9949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0" name="Shape 3920"/>
        <p:cNvGrpSpPr/>
        <p:nvPr/>
      </p:nvGrpSpPr>
      <p:grpSpPr>
        <a:xfrm>
          <a:off x="0" y="0"/>
          <a:ext cx="0" cy="0"/>
          <a:chOff x="0" y="0"/>
          <a:chExt cx="0" cy="0"/>
        </a:xfrm>
      </p:grpSpPr>
      <p:sp>
        <p:nvSpPr>
          <p:cNvPr id="3921" name="Google Shape;3921;p252"/>
          <p:cNvSpPr txBox="1"/>
          <p:nvPr>
            <p:ph type="title"/>
          </p:nvPr>
        </p:nvSpPr>
        <p:spPr>
          <a:xfrm>
            <a:off x="2544050" y="1545675"/>
            <a:ext cx="60075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Couple of things to prepare before we move forward! Let’s find out what it is! </a:t>
            </a:r>
            <a:endParaRPr b="1"/>
          </a:p>
        </p:txBody>
      </p:sp>
      <p:sp>
        <p:nvSpPr>
          <p:cNvPr id="3922" name="Google Shape;3922;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23" name="Google Shape;3923;p2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7" name="Shape 3927"/>
        <p:cNvGrpSpPr/>
        <p:nvPr/>
      </p:nvGrpSpPr>
      <p:grpSpPr>
        <a:xfrm>
          <a:off x="0" y="0"/>
          <a:ext cx="0" cy="0"/>
          <a:chOff x="0" y="0"/>
          <a:chExt cx="0" cy="0"/>
        </a:xfrm>
      </p:grpSpPr>
      <p:sp>
        <p:nvSpPr>
          <p:cNvPr id="3928" name="Google Shape;3928;p2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ETL with Pandas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929" name="Google Shape;3929;p2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30" name="Google Shape;3930;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31" name="Google Shape;3931;p253"/>
          <p:cNvSpPr txBox="1"/>
          <p:nvPr/>
        </p:nvSpPr>
        <p:spPr>
          <a:xfrm>
            <a:off x="0" y="688700"/>
            <a:ext cx="38994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666666"/>
                </a:solidFill>
                <a:latin typeface="Consolas"/>
                <a:ea typeface="Consolas"/>
                <a:cs typeface="Consolas"/>
                <a:sym typeface="Consolas"/>
              </a:rPr>
              <a:t>p</a:t>
            </a:r>
            <a:r>
              <a:rPr b="1" lang="en" sz="1800">
                <a:solidFill>
                  <a:srgbClr val="666666"/>
                </a:solidFill>
                <a:latin typeface="Consolas"/>
                <a:ea typeface="Consolas"/>
                <a:cs typeface="Consolas"/>
                <a:sym typeface="Consolas"/>
              </a:rPr>
              <a:t>ip install psycopg2</a:t>
            </a:r>
            <a:endParaRPr b="1" sz="1800">
              <a:solidFill>
                <a:srgbClr val="666666"/>
              </a:solidFill>
              <a:latin typeface="Consolas"/>
              <a:ea typeface="Consolas"/>
              <a:cs typeface="Consolas"/>
              <a:sym typeface="Consolas"/>
            </a:endParaRPr>
          </a:p>
          <a:p>
            <a:pPr indent="0" lvl="0" marL="0" rtl="0" algn="l">
              <a:spcBef>
                <a:spcPts val="0"/>
              </a:spcBef>
              <a:spcAft>
                <a:spcPts val="0"/>
              </a:spcAft>
              <a:buNone/>
            </a:pPr>
            <a:r>
              <a:t/>
            </a:r>
            <a:endParaRPr>
              <a:latin typeface="Roboto"/>
              <a:ea typeface="Roboto"/>
              <a:cs typeface="Roboto"/>
              <a:sym typeface="Roboto"/>
            </a:endParaRPr>
          </a:p>
        </p:txBody>
      </p:sp>
      <p:sp>
        <p:nvSpPr>
          <p:cNvPr id="3932" name="Google Shape;3932;p253"/>
          <p:cNvSpPr txBox="1"/>
          <p:nvPr/>
        </p:nvSpPr>
        <p:spPr>
          <a:xfrm>
            <a:off x="391300" y="878775"/>
            <a:ext cx="7910100" cy="9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317500" lvl="0" marL="914400" rtl="0" algn="l">
              <a:spcBef>
                <a:spcPts val="0"/>
              </a:spcBef>
              <a:spcAft>
                <a:spcPts val="0"/>
              </a:spcAft>
              <a:buClr>
                <a:srgbClr val="24292E"/>
              </a:buClr>
              <a:buSzPts val="1400"/>
              <a:buChar char="➔"/>
            </a:pPr>
            <a:r>
              <a:rPr lang="en" sz="1200">
                <a:solidFill>
                  <a:srgbClr val="24292E"/>
                </a:solidFill>
                <a:highlight>
                  <a:srgbClr val="EFEFEF"/>
                </a:highlight>
                <a:latin typeface="Consolas"/>
                <a:ea typeface="Consolas"/>
                <a:cs typeface="Consolas"/>
                <a:sym typeface="Consolas"/>
              </a:rPr>
              <a:t>pip install psycopg2</a:t>
            </a:r>
            <a:r>
              <a:rPr lang="en">
                <a:solidFill>
                  <a:srgbClr val="24292E"/>
                </a:solidFill>
                <a:highlight>
                  <a:srgbClr val="EFEFEF"/>
                </a:highlight>
                <a:latin typeface="Roboto"/>
                <a:ea typeface="Roboto"/>
                <a:cs typeface="Roboto"/>
                <a:sym typeface="Roboto"/>
              </a:rPr>
              <a:t> </a:t>
            </a:r>
            <a:endParaRPr>
              <a:solidFill>
                <a:srgbClr val="24292E"/>
              </a:solidFill>
              <a:highlight>
                <a:srgbClr val="EFEFEF"/>
              </a:highlight>
              <a:latin typeface="Roboto"/>
              <a:ea typeface="Roboto"/>
              <a:cs typeface="Roboto"/>
              <a:sym typeface="Roboto"/>
            </a:endParaRPr>
          </a:p>
          <a:p>
            <a:pPr indent="-317500" lvl="0" marL="914400" rtl="0" algn="l">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Psycopg is a package -- An adapter for Python that works as a wrapper for </a:t>
            </a:r>
            <a:r>
              <a:rPr b="1" lang="en">
                <a:solidFill>
                  <a:srgbClr val="FF0000"/>
                </a:solidFill>
                <a:highlight>
                  <a:srgbClr val="FFFFFF"/>
                </a:highlight>
                <a:latin typeface="Roboto"/>
                <a:ea typeface="Roboto"/>
                <a:cs typeface="Roboto"/>
                <a:sym typeface="Roboto"/>
              </a:rPr>
              <a:t>libpq</a:t>
            </a:r>
            <a:r>
              <a:rPr lang="en">
                <a:solidFill>
                  <a:srgbClr val="24292E"/>
                </a:solidFill>
                <a:highlight>
                  <a:srgbClr val="FFFFFF"/>
                </a:highlight>
                <a:latin typeface="Roboto"/>
                <a:ea typeface="Roboto"/>
                <a:cs typeface="Roboto"/>
                <a:sym typeface="Roboto"/>
              </a:rPr>
              <a:t>, which is the official postgreSQL client library.</a:t>
            </a:r>
            <a:endParaRPr>
              <a:solidFill>
                <a:srgbClr val="24292E"/>
              </a:solidFill>
              <a:highlight>
                <a:srgbClr val="FFFFFF"/>
              </a:highlight>
              <a:latin typeface="Roboto"/>
              <a:ea typeface="Roboto"/>
              <a:cs typeface="Roboto"/>
              <a:sym typeface="Roboto"/>
            </a:endParaRPr>
          </a:p>
          <a:p>
            <a:pPr indent="0" lvl="0" marL="1371600" rtl="0" algn="l">
              <a:spcBef>
                <a:spcPts val="0"/>
              </a:spcBef>
              <a:spcAft>
                <a:spcPts val="0"/>
              </a:spcAft>
              <a:buNone/>
            </a:pPr>
            <a:r>
              <a:rPr lang="en">
                <a:solidFill>
                  <a:srgbClr val="24292E"/>
                </a:solidFill>
                <a:highlight>
                  <a:srgbClr val="FFFFFF"/>
                </a:highlight>
                <a:latin typeface="Roboto"/>
                <a:ea typeface="Roboto"/>
                <a:cs typeface="Roboto"/>
                <a:sym typeface="Roboto"/>
              </a:rPr>
              <a:t>    </a:t>
            </a:r>
            <a:endParaRPr>
              <a:solidFill>
                <a:srgbClr val="24292E"/>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pic>
        <p:nvPicPr>
          <p:cNvPr id="3933" name="Google Shape;3933;p253"/>
          <p:cNvPicPr preferRelativeResize="0"/>
          <p:nvPr/>
        </p:nvPicPr>
        <p:blipFill/>
        <p:spPr>
          <a:xfrm>
            <a:off x="1390525" y="1919125"/>
            <a:ext cx="6139475" cy="244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7" name="Shape 3937"/>
        <p:cNvGrpSpPr/>
        <p:nvPr/>
      </p:nvGrpSpPr>
      <p:grpSpPr>
        <a:xfrm>
          <a:off x="0" y="0"/>
          <a:ext cx="0" cy="0"/>
          <a:chOff x="0" y="0"/>
          <a:chExt cx="0" cy="0"/>
        </a:xfrm>
      </p:grpSpPr>
      <p:sp>
        <p:nvSpPr>
          <p:cNvPr id="3938" name="Google Shape;3938;p2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ETL with Pandas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939" name="Google Shape;3939;p254"/>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40" name="Google Shape;3940;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41" name="Google Shape;3941;p254"/>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666666"/>
                </a:solidFill>
                <a:latin typeface="Roboto"/>
                <a:ea typeface="Roboto"/>
                <a:cs typeface="Roboto"/>
                <a:sym typeface="Roboto"/>
              </a:rPr>
              <a:t>pgAdmin postgreSQL </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942" name="Google Shape;3942;p254"/>
          <p:cNvSpPr txBox="1"/>
          <p:nvPr/>
        </p:nvSpPr>
        <p:spPr>
          <a:xfrm>
            <a:off x="392225" y="1067350"/>
            <a:ext cx="8578500" cy="430500"/>
          </a:xfrm>
          <a:prstGeom prst="rect">
            <a:avLst/>
          </a:prstGeom>
          <a:noFill/>
          <a:ln>
            <a:noFill/>
          </a:ln>
        </p:spPr>
        <p:txBody>
          <a:bodyPr anchorCtr="0" anchor="t" bIns="91425" lIns="91425" spcFirstLastPara="1" rIns="91425" wrap="square" tIns="91425">
            <a:noAutofit/>
          </a:bodyPr>
          <a:lstStyle/>
          <a:p>
            <a:pPr indent="-317500" lvl="0" marL="914400" rtl="0" algn="l">
              <a:spcBef>
                <a:spcPts val="0"/>
              </a:spcBef>
              <a:spcAft>
                <a:spcPts val="0"/>
              </a:spcAft>
              <a:buClr>
                <a:srgbClr val="24292E"/>
              </a:buClr>
              <a:buSzPts val="1400"/>
              <a:buFont typeface="Roboto"/>
              <a:buChar char="➔"/>
            </a:pPr>
            <a:r>
              <a:rPr lang="en">
                <a:highlight>
                  <a:srgbClr val="FFFFFF"/>
                </a:highlight>
                <a:latin typeface="Roboto"/>
                <a:ea typeface="Roboto"/>
                <a:cs typeface="Roboto"/>
                <a:sym typeface="Roboto"/>
              </a:rPr>
              <a:t>Second, we need to open pgAdmin 4 and connect to a local server. Once connected we need to create a new </a:t>
            </a:r>
            <a:r>
              <a:rPr b="1" lang="en">
                <a:highlight>
                  <a:srgbClr val="FFFFFF"/>
                </a:highlight>
                <a:latin typeface="Roboto"/>
                <a:ea typeface="Roboto"/>
                <a:cs typeface="Roboto"/>
                <a:sym typeface="Roboto"/>
              </a:rPr>
              <a:t>database</a:t>
            </a:r>
            <a:r>
              <a:rPr lang="en">
                <a:highlight>
                  <a:srgbClr val="FFFFFF"/>
                </a:highlight>
                <a:latin typeface="Roboto"/>
                <a:ea typeface="Roboto"/>
                <a:cs typeface="Roboto"/>
                <a:sym typeface="Roboto"/>
              </a:rPr>
              <a:t> and </a:t>
            </a:r>
            <a:r>
              <a:rPr b="1" lang="en">
                <a:highlight>
                  <a:srgbClr val="FFFFFF"/>
                </a:highlight>
                <a:latin typeface="Roboto"/>
                <a:ea typeface="Roboto"/>
                <a:cs typeface="Roboto"/>
                <a:sym typeface="Roboto"/>
              </a:rPr>
              <a:t>tables</a:t>
            </a:r>
            <a:r>
              <a:rPr lang="en">
                <a:highlight>
                  <a:srgbClr val="FFFFFF"/>
                </a:highlight>
                <a:latin typeface="Roboto"/>
                <a:ea typeface="Roboto"/>
                <a:cs typeface="Roboto"/>
                <a:sym typeface="Roboto"/>
              </a:rPr>
              <a:t> </a:t>
            </a:r>
            <a:r>
              <a:rPr lang="en">
                <a:highlight>
                  <a:srgbClr val="FFFFFF"/>
                </a:highlight>
                <a:latin typeface="Roboto"/>
                <a:ea typeface="Roboto"/>
                <a:cs typeface="Roboto"/>
                <a:sym typeface="Roboto"/>
              </a:rPr>
              <a:t>accordingly</a:t>
            </a:r>
            <a:r>
              <a:rPr lang="en">
                <a:highlight>
                  <a:srgbClr val="FFFFFF"/>
                </a:highlight>
                <a:latin typeface="Roboto"/>
                <a:ea typeface="Roboto"/>
                <a:cs typeface="Roboto"/>
                <a:sym typeface="Roboto"/>
              </a:rPr>
              <a:t>.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1371600" rtl="0" algn="l">
              <a:spcBef>
                <a:spcPts val="0"/>
              </a:spcBef>
              <a:spcAft>
                <a:spcPts val="0"/>
              </a:spcAft>
              <a:buNone/>
            </a:pPr>
            <a:r>
              <a:rPr lang="en">
                <a:solidFill>
                  <a:srgbClr val="24292E"/>
                </a:solidFill>
                <a:highlight>
                  <a:srgbClr val="FFFFFF"/>
                </a:highlight>
                <a:latin typeface="Roboto"/>
                <a:ea typeface="Roboto"/>
                <a:cs typeface="Roboto"/>
                <a:sym typeface="Roboto"/>
              </a:rPr>
              <a:t>    </a:t>
            </a:r>
            <a:endParaRPr>
              <a:latin typeface="Roboto"/>
              <a:ea typeface="Roboto"/>
              <a:cs typeface="Roboto"/>
              <a:sym typeface="Roboto"/>
            </a:endParaRPr>
          </a:p>
        </p:txBody>
      </p:sp>
      <p:pic>
        <p:nvPicPr>
          <p:cNvPr id="3943" name="Google Shape;3943;p254"/>
          <p:cNvPicPr preferRelativeResize="0"/>
          <p:nvPr/>
        </p:nvPicPr>
        <p:blipFill>
          <a:blip r:embed="rId3">
            <a:alphaModFix/>
          </a:blip>
          <a:stretch>
            <a:fillRect/>
          </a:stretch>
        </p:blipFill>
        <p:spPr>
          <a:xfrm>
            <a:off x="1041000" y="1748950"/>
            <a:ext cx="2864136" cy="3062150"/>
          </a:xfrm>
          <a:prstGeom prst="rect">
            <a:avLst/>
          </a:prstGeom>
          <a:noFill/>
          <a:ln>
            <a:noFill/>
          </a:ln>
        </p:spPr>
      </p:pic>
      <p:pic>
        <p:nvPicPr>
          <p:cNvPr id="3944" name="Google Shape;3944;p254"/>
          <p:cNvPicPr preferRelativeResize="0"/>
          <p:nvPr/>
        </p:nvPicPr>
        <p:blipFill>
          <a:blip r:embed="rId4">
            <a:alphaModFix/>
          </a:blip>
          <a:stretch>
            <a:fillRect/>
          </a:stretch>
        </p:blipFill>
        <p:spPr>
          <a:xfrm>
            <a:off x="4352550" y="1811638"/>
            <a:ext cx="1427900" cy="1952476"/>
          </a:xfrm>
          <a:prstGeom prst="rect">
            <a:avLst/>
          </a:prstGeom>
          <a:noFill/>
          <a:ln>
            <a:noFill/>
          </a:ln>
        </p:spPr>
      </p:pic>
      <p:pic>
        <p:nvPicPr>
          <p:cNvPr id="3945" name="Google Shape;3945;p254"/>
          <p:cNvPicPr preferRelativeResize="0"/>
          <p:nvPr/>
        </p:nvPicPr>
        <p:blipFill>
          <a:blip r:embed="rId5">
            <a:alphaModFix/>
          </a:blip>
          <a:stretch>
            <a:fillRect/>
          </a:stretch>
        </p:blipFill>
        <p:spPr>
          <a:xfrm>
            <a:off x="5972425" y="2280975"/>
            <a:ext cx="2998301" cy="2228095"/>
          </a:xfrm>
          <a:prstGeom prst="rect">
            <a:avLst/>
          </a:prstGeom>
          <a:noFill/>
          <a:ln>
            <a:noFill/>
          </a:ln>
        </p:spPr>
      </p:pic>
      <p:pic>
        <p:nvPicPr>
          <p:cNvPr id="3946" name="Google Shape;3946;p254"/>
          <p:cNvPicPr preferRelativeResize="0"/>
          <p:nvPr/>
        </p:nvPicPr>
        <p:blipFill>
          <a:blip r:embed="rId6">
            <a:alphaModFix/>
          </a:blip>
          <a:stretch>
            <a:fillRect/>
          </a:stretch>
        </p:blipFill>
        <p:spPr>
          <a:xfrm>
            <a:off x="4352561" y="3642801"/>
            <a:ext cx="818675" cy="809725"/>
          </a:xfrm>
          <a:prstGeom prst="rect">
            <a:avLst/>
          </a:prstGeom>
          <a:noFill/>
          <a:ln>
            <a:noFill/>
          </a:ln>
        </p:spPr>
      </p:pic>
      <p:sp>
        <p:nvSpPr>
          <p:cNvPr id="3947" name="Google Shape;3947;p254"/>
          <p:cNvSpPr txBox="1"/>
          <p:nvPr/>
        </p:nvSpPr>
        <p:spPr>
          <a:xfrm>
            <a:off x="2902079" y="4380600"/>
            <a:ext cx="2415000" cy="4305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rPr b="1" lang="en">
                <a:solidFill>
                  <a:schemeClr val="dk1"/>
                </a:solidFill>
                <a:highlight>
                  <a:srgbClr val="FFFFFF"/>
                </a:highlight>
                <a:latin typeface="Roboto"/>
                <a:ea typeface="Roboto"/>
                <a:cs typeface="Roboto"/>
                <a:sym typeface="Roboto"/>
              </a:rPr>
              <a:t> </a:t>
            </a:r>
            <a:r>
              <a:rPr b="1" lang="en">
                <a:solidFill>
                  <a:srgbClr val="0000FF"/>
                </a:solidFill>
                <a:highlight>
                  <a:srgbClr val="FFFFFF"/>
                </a:highlight>
                <a:latin typeface="Roboto"/>
                <a:ea typeface="Roboto"/>
                <a:cs typeface="Roboto"/>
                <a:sym typeface="Roboto"/>
              </a:rPr>
              <a:t>database</a:t>
            </a:r>
            <a:endParaRPr>
              <a:solidFill>
                <a:srgbClr val="0000FF"/>
              </a:solidFill>
              <a:latin typeface="Roboto"/>
              <a:ea typeface="Roboto"/>
              <a:cs typeface="Roboto"/>
              <a:sym typeface="Roboto"/>
            </a:endParaRPr>
          </a:p>
        </p:txBody>
      </p:sp>
      <p:pic>
        <p:nvPicPr>
          <p:cNvPr id="3948" name="Google Shape;3948;p254"/>
          <p:cNvPicPr preferRelativeResize="0"/>
          <p:nvPr/>
        </p:nvPicPr>
        <p:blipFill>
          <a:blip r:embed="rId7">
            <a:alphaModFix/>
          </a:blip>
          <a:stretch>
            <a:fillRect/>
          </a:stretch>
        </p:blipFill>
        <p:spPr>
          <a:xfrm>
            <a:off x="5972413" y="1700763"/>
            <a:ext cx="1001327" cy="533700"/>
          </a:xfrm>
          <a:prstGeom prst="rect">
            <a:avLst/>
          </a:prstGeom>
          <a:noFill/>
          <a:ln>
            <a:noFill/>
          </a:ln>
        </p:spPr>
      </p:pic>
      <p:sp>
        <p:nvSpPr>
          <p:cNvPr id="3949" name="Google Shape;3949;p254"/>
          <p:cNvSpPr txBox="1"/>
          <p:nvPr/>
        </p:nvSpPr>
        <p:spPr>
          <a:xfrm>
            <a:off x="6973750" y="1811650"/>
            <a:ext cx="8187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F0000"/>
                </a:solidFill>
                <a:highlight>
                  <a:srgbClr val="FFFFFF"/>
                </a:highlight>
                <a:latin typeface="Roboto"/>
                <a:ea typeface="Roboto"/>
                <a:cs typeface="Roboto"/>
                <a:sym typeface="Roboto"/>
              </a:rPr>
              <a:t>tables</a:t>
            </a:r>
            <a:endParaRPr>
              <a:solidFill>
                <a:srgbClr val="FF0000"/>
              </a:solidFill>
              <a:latin typeface="Roboto"/>
              <a:ea typeface="Roboto"/>
              <a:cs typeface="Roboto"/>
              <a:sym typeface="Roboto"/>
            </a:endParaRPr>
          </a:p>
        </p:txBody>
      </p:sp>
      <p:cxnSp>
        <p:nvCxnSpPr>
          <p:cNvPr id="3950" name="Google Shape;3950;p254"/>
          <p:cNvCxnSpPr/>
          <p:nvPr/>
        </p:nvCxnSpPr>
        <p:spPr>
          <a:xfrm flipH="1" rot="-5400000">
            <a:off x="3459525" y="2602089"/>
            <a:ext cx="2840100" cy="1698900"/>
          </a:xfrm>
          <a:prstGeom prst="bentConnector3">
            <a:avLst>
              <a:gd fmla="val 50000" name="adj1"/>
            </a:avLst>
          </a:prstGeom>
          <a:noFill/>
          <a:ln cap="flat" cmpd="sng" w="38100">
            <a:solidFill>
              <a:srgbClr val="0000FF"/>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4" name="Shape 3954"/>
        <p:cNvGrpSpPr/>
        <p:nvPr/>
      </p:nvGrpSpPr>
      <p:grpSpPr>
        <a:xfrm>
          <a:off x="0" y="0"/>
          <a:ext cx="0" cy="0"/>
          <a:chOff x="0" y="0"/>
          <a:chExt cx="0" cy="0"/>
        </a:xfrm>
      </p:grpSpPr>
      <p:sp>
        <p:nvSpPr>
          <p:cNvPr id="3955" name="Google Shape;3955;p2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ETL with Pandas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956" name="Google Shape;3956;p255"/>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57" name="Google Shape;3957;p2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58" name="Google Shape;3958;p255"/>
          <p:cNvSpPr txBox="1"/>
          <p:nvPr/>
        </p:nvSpPr>
        <p:spPr>
          <a:xfrm>
            <a:off x="392225" y="1067350"/>
            <a:ext cx="8578500" cy="72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highlight>
                  <a:srgbClr val="FFFFFF"/>
                </a:highlight>
                <a:latin typeface="Roboto"/>
                <a:ea typeface="Roboto"/>
                <a:cs typeface="Roboto"/>
                <a:sym typeface="Roboto"/>
              </a:rPr>
              <a:t>Pandas is the pivotal piece of the ETL process. In Pandas, we are going to extract the data, Transform it and load back into dataframes. Let’s follow the code line by line and see how it is done.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1371600" rtl="0" algn="l">
              <a:spcBef>
                <a:spcPts val="0"/>
              </a:spcBef>
              <a:spcAft>
                <a:spcPts val="0"/>
              </a:spcAft>
              <a:buNone/>
            </a:pPr>
            <a:r>
              <a:rPr lang="en">
                <a:solidFill>
                  <a:srgbClr val="24292E"/>
                </a:solidFill>
                <a:highlight>
                  <a:srgbClr val="FFFFFF"/>
                </a:highlight>
                <a:latin typeface="Roboto"/>
                <a:ea typeface="Roboto"/>
                <a:cs typeface="Roboto"/>
                <a:sym typeface="Roboto"/>
              </a:rPr>
              <a:t>    </a:t>
            </a:r>
            <a:endParaRPr>
              <a:latin typeface="Roboto"/>
              <a:ea typeface="Roboto"/>
              <a:cs typeface="Roboto"/>
              <a:sym typeface="Roboto"/>
            </a:endParaRPr>
          </a:p>
        </p:txBody>
      </p:sp>
      <p:sp>
        <p:nvSpPr>
          <p:cNvPr id="3959" name="Google Shape;3959;p255"/>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666666"/>
                </a:solidFill>
                <a:latin typeface="Roboto"/>
                <a:ea typeface="Roboto"/>
                <a:cs typeface="Roboto"/>
                <a:sym typeface="Roboto"/>
              </a:rPr>
              <a:t>.ipynb (Jupyter Notebook)</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960" name="Google Shape;3960;p255"/>
          <p:cNvPicPr preferRelativeResize="0"/>
          <p:nvPr/>
        </p:nvPicPr>
        <p:blipFill>
          <a:blip r:embed="rId3">
            <a:alphaModFix/>
          </a:blip>
          <a:stretch>
            <a:fillRect/>
          </a:stretch>
        </p:blipFill>
        <p:spPr>
          <a:xfrm>
            <a:off x="978400" y="1788250"/>
            <a:ext cx="3892925" cy="3079075"/>
          </a:xfrm>
          <a:prstGeom prst="rect">
            <a:avLst/>
          </a:prstGeom>
          <a:noFill/>
          <a:ln>
            <a:noFill/>
          </a:ln>
        </p:spPr>
      </p:pic>
      <p:sp>
        <p:nvSpPr>
          <p:cNvPr id="3961" name="Google Shape;3961;p255"/>
          <p:cNvSpPr txBox="1"/>
          <p:nvPr/>
        </p:nvSpPr>
        <p:spPr>
          <a:xfrm>
            <a:off x="4985975" y="1983850"/>
            <a:ext cx="4127700" cy="214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latin typeface="Roboto"/>
                <a:ea typeface="Roboto"/>
                <a:cs typeface="Roboto"/>
                <a:sym typeface="Roboto"/>
              </a:rPr>
              <a:t>Cell #2 has data pulled from a csv file and the data is assigned to a variable called </a:t>
            </a:r>
            <a:r>
              <a:rPr lang="en" sz="1200">
                <a:highlight>
                  <a:srgbClr val="EFEFEF"/>
                </a:highlight>
                <a:latin typeface="Consolas"/>
                <a:ea typeface="Consolas"/>
                <a:cs typeface="Consolas"/>
                <a:sym typeface="Consolas"/>
              </a:rPr>
              <a:t>customer_data_df</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Cell #3 is returning a new dataframe with only the </a:t>
            </a:r>
            <a:r>
              <a:rPr lang="en">
                <a:latin typeface="Roboto"/>
                <a:ea typeface="Roboto"/>
                <a:cs typeface="Roboto"/>
                <a:sym typeface="Roboto"/>
              </a:rPr>
              <a:t>necessary columns. The new dataframe is assigned to a new variable as well.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sp>
        <p:nvSpPr>
          <p:cNvPr id="3733" name="Google Shape;3733;p2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4" name="Google Shape;3734;p23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Welcome Students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5" name="Shape 3965"/>
        <p:cNvGrpSpPr/>
        <p:nvPr/>
      </p:nvGrpSpPr>
      <p:grpSpPr>
        <a:xfrm>
          <a:off x="0" y="0"/>
          <a:ext cx="0" cy="0"/>
          <a:chOff x="0" y="0"/>
          <a:chExt cx="0" cy="0"/>
        </a:xfrm>
      </p:grpSpPr>
      <p:sp>
        <p:nvSpPr>
          <p:cNvPr id="3966" name="Google Shape;3966;p2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ETL with Pandas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967" name="Google Shape;3967;p256"/>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68" name="Google Shape;3968;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69" name="Google Shape;3969;p256"/>
          <p:cNvSpPr txBox="1"/>
          <p:nvPr/>
        </p:nvSpPr>
        <p:spPr>
          <a:xfrm>
            <a:off x="392225" y="1067350"/>
            <a:ext cx="85785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1371600" rtl="0" algn="l">
              <a:spcBef>
                <a:spcPts val="0"/>
              </a:spcBef>
              <a:spcAft>
                <a:spcPts val="0"/>
              </a:spcAft>
              <a:buNone/>
            </a:pPr>
            <a:r>
              <a:rPr lang="en">
                <a:solidFill>
                  <a:srgbClr val="24292E"/>
                </a:solidFill>
                <a:highlight>
                  <a:srgbClr val="FFFFFF"/>
                </a:highlight>
                <a:latin typeface="Roboto"/>
                <a:ea typeface="Roboto"/>
                <a:cs typeface="Roboto"/>
                <a:sym typeface="Roboto"/>
              </a:rPr>
              <a:t>    </a:t>
            </a:r>
            <a:endParaRPr>
              <a:latin typeface="Roboto"/>
              <a:ea typeface="Roboto"/>
              <a:cs typeface="Roboto"/>
              <a:sym typeface="Roboto"/>
            </a:endParaRPr>
          </a:p>
        </p:txBody>
      </p:sp>
      <p:sp>
        <p:nvSpPr>
          <p:cNvPr id="3970" name="Google Shape;3970;p256"/>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666666"/>
                </a:solidFill>
                <a:latin typeface="Roboto"/>
                <a:ea typeface="Roboto"/>
                <a:cs typeface="Roboto"/>
                <a:sym typeface="Roboto"/>
              </a:rPr>
              <a:t>.ipynb (Jupyter Notebook)</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971" name="Google Shape;3971;p256"/>
          <p:cNvPicPr preferRelativeResize="0"/>
          <p:nvPr/>
        </p:nvPicPr>
        <p:blipFill>
          <a:blip r:embed="rId3">
            <a:alphaModFix/>
          </a:blip>
          <a:stretch>
            <a:fillRect/>
          </a:stretch>
        </p:blipFill>
        <p:spPr>
          <a:xfrm>
            <a:off x="671950" y="1336450"/>
            <a:ext cx="4142399" cy="3362950"/>
          </a:xfrm>
          <a:prstGeom prst="rect">
            <a:avLst/>
          </a:prstGeom>
          <a:noFill/>
          <a:ln>
            <a:noFill/>
          </a:ln>
        </p:spPr>
      </p:pic>
      <p:sp>
        <p:nvSpPr>
          <p:cNvPr id="3972" name="Google Shape;3972;p256"/>
          <p:cNvSpPr txBox="1"/>
          <p:nvPr/>
        </p:nvSpPr>
        <p:spPr>
          <a:xfrm>
            <a:off x="4964475" y="1471025"/>
            <a:ext cx="3762300" cy="250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same process of extracting and transforming the data is </a:t>
            </a:r>
            <a:r>
              <a:rPr lang="en">
                <a:latin typeface="Roboto"/>
                <a:ea typeface="Roboto"/>
                <a:cs typeface="Roboto"/>
                <a:sym typeface="Roboto"/>
              </a:rPr>
              <a:t>repeated</a:t>
            </a:r>
            <a:r>
              <a:rPr lang="en">
                <a:latin typeface="Roboto"/>
                <a:ea typeface="Roboto"/>
                <a:cs typeface="Roboto"/>
                <a:sym typeface="Roboto"/>
              </a:rPr>
              <a:t> with the JSON file as well.</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6" name="Shape 3976"/>
        <p:cNvGrpSpPr/>
        <p:nvPr/>
      </p:nvGrpSpPr>
      <p:grpSpPr>
        <a:xfrm>
          <a:off x="0" y="0"/>
          <a:ext cx="0" cy="0"/>
          <a:chOff x="0" y="0"/>
          <a:chExt cx="0" cy="0"/>
        </a:xfrm>
      </p:grpSpPr>
      <p:sp>
        <p:nvSpPr>
          <p:cNvPr id="3977" name="Google Shape;3977;p2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ETL with Pandas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978" name="Google Shape;3978;p257"/>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79" name="Google Shape;3979;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80" name="Google Shape;3980;p257"/>
          <p:cNvSpPr txBox="1"/>
          <p:nvPr/>
        </p:nvSpPr>
        <p:spPr>
          <a:xfrm>
            <a:off x="392225" y="1067350"/>
            <a:ext cx="85785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1371600" rtl="0" algn="l">
              <a:spcBef>
                <a:spcPts val="0"/>
              </a:spcBef>
              <a:spcAft>
                <a:spcPts val="0"/>
              </a:spcAft>
              <a:buNone/>
            </a:pPr>
            <a:r>
              <a:rPr lang="en">
                <a:solidFill>
                  <a:srgbClr val="24292E"/>
                </a:solidFill>
                <a:highlight>
                  <a:srgbClr val="FFFFFF"/>
                </a:highlight>
                <a:latin typeface="Roboto"/>
                <a:ea typeface="Roboto"/>
                <a:cs typeface="Roboto"/>
                <a:sym typeface="Roboto"/>
              </a:rPr>
              <a:t>    </a:t>
            </a:r>
            <a:endParaRPr>
              <a:latin typeface="Roboto"/>
              <a:ea typeface="Roboto"/>
              <a:cs typeface="Roboto"/>
              <a:sym typeface="Roboto"/>
            </a:endParaRPr>
          </a:p>
        </p:txBody>
      </p:sp>
      <p:sp>
        <p:nvSpPr>
          <p:cNvPr id="3981" name="Google Shape;3981;p257"/>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666666"/>
                </a:solidFill>
                <a:latin typeface="Roboto"/>
                <a:ea typeface="Roboto"/>
                <a:cs typeface="Roboto"/>
                <a:sym typeface="Roboto"/>
              </a:rPr>
              <a:t>.ipynb (Jupyter Notebook)</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982" name="Google Shape;3982;p257"/>
          <p:cNvSpPr txBox="1"/>
          <p:nvPr/>
        </p:nvSpPr>
        <p:spPr>
          <a:xfrm>
            <a:off x="5559300" y="1562675"/>
            <a:ext cx="3391200" cy="232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following step is to connect to the local database. Once connected, we check the tables created earlier in the process.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Next, we are dumping the newly created and trimmed dataframes into the database.  </a:t>
            </a:r>
            <a:endParaRPr>
              <a:latin typeface="Roboto"/>
              <a:ea typeface="Roboto"/>
              <a:cs typeface="Roboto"/>
              <a:sym typeface="Roboto"/>
            </a:endParaRPr>
          </a:p>
        </p:txBody>
      </p:sp>
      <p:pic>
        <p:nvPicPr>
          <p:cNvPr id="3983" name="Google Shape;3983;p257"/>
          <p:cNvPicPr preferRelativeResize="0"/>
          <p:nvPr/>
        </p:nvPicPr>
        <p:blipFill>
          <a:blip r:embed="rId3">
            <a:alphaModFix/>
          </a:blip>
          <a:stretch>
            <a:fillRect/>
          </a:stretch>
        </p:blipFill>
        <p:spPr>
          <a:xfrm>
            <a:off x="548475" y="1274200"/>
            <a:ext cx="5010825" cy="3017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7" name="Shape 3987"/>
        <p:cNvGrpSpPr/>
        <p:nvPr/>
      </p:nvGrpSpPr>
      <p:grpSpPr>
        <a:xfrm>
          <a:off x="0" y="0"/>
          <a:ext cx="0" cy="0"/>
          <a:chOff x="0" y="0"/>
          <a:chExt cx="0" cy="0"/>
        </a:xfrm>
      </p:grpSpPr>
      <p:sp>
        <p:nvSpPr>
          <p:cNvPr id="3988" name="Google Shape;3988;p2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ETL with Pandas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989" name="Google Shape;3989;p258"/>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90" name="Google Shape;3990;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91" name="Google Shape;3991;p258"/>
          <p:cNvSpPr txBox="1"/>
          <p:nvPr/>
        </p:nvSpPr>
        <p:spPr>
          <a:xfrm>
            <a:off x="392225" y="1067350"/>
            <a:ext cx="85785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1371600" rtl="0" algn="l">
              <a:spcBef>
                <a:spcPts val="0"/>
              </a:spcBef>
              <a:spcAft>
                <a:spcPts val="0"/>
              </a:spcAft>
              <a:buNone/>
            </a:pPr>
            <a:r>
              <a:rPr lang="en">
                <a:solidFill>
                  <a:srgbClr val="24292E"/>
                </a:solidFill>
                <a:highlight>
                  <a:srgbClr val="FFFFFF"/>
                </a:highlight>
                <a:latin typeface="Roboto"/>
                <a:ea typeface="Roboto"/>
                <a:cs typeface="Roboto"/>
                <a:sym typeface="Roboto"/>
              </a:rPr>
              <a:t>    </a:t>
            </a:r>
            <a:endParaRPr>
              <a:latin typeface="Roboto"/>
              <a:ea typeface="Roboto"/>
              <a:cs typeface="Roboto"/>
              <a:sym typeface="Roboto"/>
            </a:endParaRPr>
          </a:p>
        </p:txBody>
      </p:sp>
      <p:sp>
        <p:nvSpPr>
          <p:cNvPr id="3992" name="Google Shape;3992;p258"/>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666666"/>
                </a:solidFill>
                <a:latin typeface="Roboto"/>
                <a:ea typeface="Roboto"/>
                <a:cs typeface="Roboto"/>
                <a:sym typeface="Roboto"/>
              </a:rPr>
              <a:t>.ipynb (Jupyter Notebook)</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993" name="Google Shape;3993;p258"/>
          <p:cNvSpPr txBox="1"/>
          <p:nvPr/>
        </p:nvSpPr>
        <p:spPr>
          <a:xfrm>
            <a:off x="5365800" y="1655850"/>
            <a:ext cx="3391200" cy="232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At this point, all the data that we extracted and transformed is </a:t>
            </a:r>
            <a:r>
              <a:rPr lang="en">
                <a:latin typeface="Roboto"/>
                <a:ea typeface="Roboto"/>
                <a:cs typeface="Roboto"/>
                <a:sym typeface="Roboto"/>
              </a:rPr>
              <a:t>successfully</a:t>
            </a:r>
            <a:r>
              <a:rPr lang="en">
                <a:latin typeface="Roboto"/>
                <a:ea typeface="Roboto"/>
                <a:cs typeface="Roboto"/>
                <a:sym typeface="Roboto"/>
              </a:rPr>
              <a:t> loaded into our postgreSQL database.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To double check, as a best practice, we </a:t>
            </a:r>
            <a:r>
              <a:rPr lang="en">
                <a:latin typeface="Roboto"/>
                <a:ea typeface="Roboto"/>
                <a:cs typeface="Roboto"/>
                <a:sym typeface="Roboto"/>
              </a:rPr>
              <a:t>performed queries for both tables at the database. </a:t>
            </a:r>
            <a:r>
              <a:rPr lang="en">
                <a:latin typeface="Roboto"/>
                <a:ea typeface="Roboto"/>
                <a:cs typeface="Roboto"/>
                <a:sym typeface="Roboto"/>
              </a:rPr>
              <a:t>   </a:t>
            </a:r>
            <a:r>
              <a:rPr lang="en">
                <a:latin typeface="Roboto"/>
                <a:ea typeface="Roboto"/>
                <a:cs typeface="Roboto"/>
                <a:sym typeface="Roboto"/>
              </a:rPr>
              <a:t> </a:t>
            </a:r>
            <a:endParaRPr>
              <a:latin typeface="Roboto"/>
              <a:ea typeface="Roboto"/>
              <a:cs typeface="Roboto"/>
              <a:sym typeface="Roboto"/>
            </a:endParaRPr>
          </a:p>
        </p:txBody>
      </p:sp>
      <p:pic>
        <p:nvPicPr>
          <p:cNvPr id="3994" name="Google Shape;3994;p258"/>
          <p:cNvPicPr preferRelativeResize="0"/>
          <p:nvPr/>
        </p:nvPicPr>
        <p:blipFill>
          <a:blip r:embed="rId3">
            <a:alphaModFix/>
          </a:blip>
          <a:stretch>
            <a:fillRect/>
          </a:stretch>
        </p:blipFill>
        <p:spPr>
          <a:xfrm>
            <a:off x="489225" y="1224050"/>
            <a:ext cx="4825237" cy="357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8" name="Shape 3998"/>
        <p:cNvGrpSpPr/>
        <p:nvPr/>
      </p:nvGrpSpPr>
      <p:grpSpPr>
        <a:xfrm>
          <a:off x="0" y="0"/>
          <a:ext cx="0" cy="0"/>
          <a:chOff x="0" y="0"/>
          <a:chExt cx="0" cy="0"/>
        </a:xfrm>
      </p:grpSpPr>
      <p:sp>
        <p:nvSpPr>
          <p:cNvPr id="3999" name="Google Shape;3999;p2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ETL with Pandas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000" name="Google Shape;4000;p259"/>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01" name="Google Shape;4001;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02" name="Google Shape;4002;p259"/>
          <p:cNvSpPr txBox="1"/>
          <p:nvPr/>
        </p:nvSpPr>
        <p:spPr>
          <a:xfrm>
            <a:off x="392225" y="1067350"/>
            <a:ext cx="85785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1371600" rtl="0" algn="l">
              <a:spcBef>
                <a:spcPts val="0"/>
              </a:spcBef>
              <a:spcAft>
                <a:spcPts val="0"/>
              </a:spcAft>
              <a:buNone/>
            </a:pPr>
            <a:r>
              <a:rPr lang="en">
                <a:solidFill>
                  <a:srgbClr val="24292E"/>
                </a:solidFill>
                <a:highlight>
                  <a:srgbClr val="FFFFFF"/>
                </a:highlight>
                <a:latin typeface="Roboto"/>
                <a:ea typeface="Roboto"/>
                <a:cs typeface="Roboto"/>
                <a:sym typeface="Roboto"/>
              </a:rPr>
              <a:t>    </a:t>
            </a:r>
            <a:endParaRPr>
              <a:latin typeface="Roboto"/>
              <a:ea typeface="Roboto"/>
              <a:cs typeface="Roboto"/>
              <a:sym typeface="Roboto"/>
            </a:endParaRPr>
          </a:p>
        </p:txBody>
      </p:sp>
      <p:sp>
        <p:nvSpPr>
          <p:cNvPr id="4003" name="Google Shape;4003;p259"/>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1800">
                <a:solidFill>
                  <a:srgbClr val="666666"/>
                </a:solidFill>
                <a:latin typeface="Roboto"/>
                <a:ea typeface="Roboto"/>
                <a:cs typeface="Roboto"/>
                <a:sym typeface="Roboto"/>
              </a:rPr>
              <a:t>pgAdmin postgreSQL </a:t>
            </a:r>
            <a:endParaRPr b="1" sz="1800">
              <a:solidFill>
                <a:srgbClr val="666666"/>
              </a:solidFill>
              <a:latin typeface="Roboto"/>
              <a:ea typeface="Roboto"/>
              <a:cs typeface="Roboto"/>
              <a:sym typeface="Roboto"/>
            </a:endParaRPr>
          </a:p>
          <a:p>
            <a:pPr indent="0" lvl="0" marL="457200" rtl="0" algn="l">
              <a:spcBef>
                <a:spcPts val="0"/>
              </a:spcBef>
              <a:spcAft>
                <a:spcPts val="0"/>
              </a:spcAft>
              <a:buNone/>
            </a:pPr>
            <a:r>
              <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004" name="Google Shape;4004;p259"/>
          <p:cNvSpPr txBox="1"/>
          <p:nvPr/>
        </p:nvSpPr>
        <p:spPr>
          <a:xfrm>
            <a:off x="392225" y="1091800"/>
            <a:ext cx="8477400" cy="67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last piece of the process is coming back to pgAdmin to </a:t>
            </a:r>
            <a:r>
              <a:rPr lang="en">
                <a:latin typeface="Roboto"/>
                <a:ea typeface="Roboto"/>
                <a:cs typeface="Roboto"/>
                <a:sym typeface="Roboto"/>
              </a:rPr>
              <a:t>perform</a:t>
            </a:r>
            <a:r>
              <a:rPr lang="en">
                <a:latin typeface="Roboto"/>
                <a:ea typeface="Roboto"/>
                <a:cs typeface="Roboto"/>
                <a:sym typeface="Roboto"/>
              </a:rPr>
              <a:t> </a:t>
            </a:r>
            <a:r>
              <a:rPr lang="en">
                <a:latin typeface="Roboto"/>
                <a:ea typeface="Roboto"/>
                <a:cs typeface="Roboto"/>
                <a:sym typeface="Roboto"/>
              </a:rPr>
              <a:t>the</a:t>
            </a:r>
            <a:r>
              <a:rPr lang="en">
                <a:latin typeface="Roboto"/>
                <a:ea typeface="Roboto"/>
                <a:cs typeface="Roboto"/>
                <a:sym typeface="Roboto"/>
              </a:rPr>
              <a:t> join of the two tables we created.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4005" name="Google Shape;4005;p259"/>
          <p:cNvPicPr preferRelativeResize="0"/>
          <p:nvPr/>
        </p:nvPicPr>
        <p:blipFill>
          <a:blip r:embed="rId3">
            <a:alphaModFix/>
          </a:blip>
          <a:stretch>
            <a:fillRect/>
          </a:stretch>
        </p:blipFill>
        <p:spPr>
          <a:xfrm>
            <a:off x="926350" y="1620475"/>
            <a:ext cx="5717971" cy="2270376"/>
          </a:xfrm>
          <a:prstGeom prst="rect">
            <a:avLst/>
          </a:prstGeom>
          <a:noFill/>
          <a:ln>
            <a:noFill/>
          </a:ln>
        </p:spPr>
      </p:pic>
      <p:sp>
        <p:nvSpPr>
          <p:cNvPr id="4006" name="Google Shape;4006;p259"/>
          <p:cNvSpPr txBox="1"/>
          <p:nvPr/>
        </p:nvSpPr>
        <p:spPr>
          <a:xfrm>
            <a:off x="926350" y="3890850"/>
            <a:ext cx="8033400" cy="9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73A49"/>
                </a:solidFill>
                <a:highlight>
                  <a:srgbClr val="F6F8FA"/>
                </a:highlight>
                <a:latin typeface="Consolas"/>
                <a:ea typeface="Consolas"/>
                <a:cs typeface="Consolas"/>
                <a:sym typeface="Consolas"/>
              </a:rPr>
              <a:t>SELECT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customer_name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id</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customer_name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first_name</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customer_name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last_name</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customer_location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address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customer_location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us_state</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D73A49"/>
                </a:solidFill>
                <a:highlight>
                  <a:srgbClr val="F6F8FA"/>
                </a:highlight>
                <a:latin typeface="Consolas"/>
                <a:ea typeface="Consolas"/>
                <a:cs typeface="Consolas"/>
                <a:sym typeface="Consolas"/>
              </a:rPr>
              <a:t>FROM</a:t>
            </a:r>
            <a:r>
              <a:rPr lang="en" sz="1000">
                <a:solidFill>
                  <a:srgbClr val="24292E"/>
                </a:solidFill>
                <a:highlight>
                  <a:srgbClr val="F6F8FA"/>
                </a:highlight>
                <a:latin typeface="Consolas"/>
                <a:ea typeface="Consolas"/>
                <a:cs typeface="Consolas"/>
                <a:sym typeface="Consolas"/>
              </a:rPr>
              <a:t> customer_name</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D73A49"/>
                </a:solidFill>
                <a:highlight>
                  <a:srgbClr val="F6F8FA"/>
                </a:highlight>
                <a:latin typeface="Consolas"/>
                <a:ea typeface="Consolas"/>
                <a:cs typeface="Consolas"/>
                <a:sym typeface="Consolas"/>
              </a:rPr>
              <a:t>JOIN</a:t>
            </a:r>
            <a:r>
              <a:rPr lang="en" sz="1000">
                <a:solidFill>
                  <a:srgbClr val="24292E"/>
                </a:solidFill>
                <a:highlight>
                  <a:srgbClr val="F6F8FA"/>
                </a:highlight>
                <a:latin typeface="Consolas"/>
                <a:ea typeface="Consolas"/>
                <a:cs typeface="Consolas"/>
                <a:sym typeface="Consolas"/>
              </a:rPr>
              <a:t> customer_location</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ON</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customer_name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id</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customer_location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id</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0" name="Shape 4010"/>
        <p:cNvGrpSpPr/>
        <p:nvPr/>
      </p:nvGrpSpPr>
      <p:grpSpPr>
        <a:xfrm>
          <a:off x="0" y="0"/>
          <a:ext cx="0" cy="0"/>
          <a:chOff x="0" y="0"/>
          <a:chExt cx="0" cy="0"/>
        </a:xfrm>
      </p:grpSpPr>
      <p:sp>
        <p:nvSpPr>
          <p:cNvPr id="4011" name="Google Shape;4011;p26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20 Minutes</a:t>
            </a:r>
            <a:endParaRPr/>
          </a:p>
        </p:txBody>
      </p:sp>
      <p:sp>
        <p:nvSpPr>
          <p:cNvPr id="4012" name="Google Shape;4012;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13" name="Google Shape;4013;p2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14" name="Google Shape;4014;p260"/>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Activity: Pandas ETL</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will have the opportunity to </a:t>
            </a:r>
            <a:r>
              <a:rPr lang="en" sz="1900">
                <a:latin typeface="Roboto Light"/>
                <a:ea typeface="Roboto Light"/>
                <a:cs typeface="Roboto Light"/>
                <a:sym typeface="Roboto Light"/>
              </a:rPr>
              <a:t>perform</a:t>
            </a:r>
            <a:r>
              <a:rPr lang="en" sz="1900">
                <a:latin typeface="Roboto Light"/>
                <a:ea typeface="Roboto Light"/>
                <a:cs typeface="Roboto Light"/>
                <a:sym typeface="Roboto Light"/>
              </a:rPr>
              <a:t> your very first ETL process.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sp>
        <p:nvSpPr>
          <p:cNvPr id="4019" name="Google Shape;4019;p2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Activity: Pandas ETL</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020" name="Google Shape;4020;p261"/>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21" name="Google Shape;4021;p2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22" name="Google Shape;4022;p261"/>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666666"/>
                </a:solidFill>
                <a:latin typeface="Roboto"/>
                <a:ea typeface="Roboto"/>
                <a:cs typeface="Roboto"/>
                <a:sym typeface="Roboto"/>
              </a:rPr>
              <a:t>Instructions:</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023" name="Google Shape;4023;p261"/>
          <p:cNvSpPr txBox="1"/>
          <p:nvPr/>
        </p:nvSpPr>
        <p:spPr>
          <a:xfrm>
            <a:off x="392225" y="1067350"/>
            <a:ext cx="8578500" cy="1305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Create a </a:t>
            </a:r>
            <a:r>
              <a:rPr lang="en" sz="1200">
                <a:solidFill>
                  <a:srgbClr val="24292E"/>
                </a:solidFill>
                <a:highlight>
                  <a:srgbClr val="EFEFEF"/>
                </a:highlight>
                <a:latin typeface="Consolas"/>
                <a:ea typeface="Consolas"/>
                <a:cs typeface="Consolas"/>
                <a:sym typeface="Consolas"/>
              </a:rPr>
              <a:t>customer_db</a:t>
            </a:r>
            <a:r>
              <a:rPr lang="en">
                <a:solidFill>
                  <a:srgbClr val="24292E"/>
                </a:solidFill>
                <a:highlight>
                  <a:srgbClr val="FFFFFF"/>
                </a:highlight>
                <a:latin typeface="Roboto"/>
                <a:ea typeface="Roboto"/>
                <a:cs typeface="Roboto"/>
                <a:sym typeface="Roboto"/>
              </a:rPr>
              <a:t> database in pgAdmin 4 then create the following two tables within:</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A premise table that contains the columns </a:t>
            </a:r>
            <a:r>
              <a:rPr lang="en" sz="1200">
                <a:solidFill>
                  <a:srgbClr val="24292E"/>
                </a:solidFill>
                <a:highlight>
                  <a:srgbClr val="EFEFEF"/>
                </a:highlight>
                <a:latin typeface="Consolas"/>
                <a:ea typeface="Consolas"/>
                <a:cs typeface="Consolas"/>
                <a:sym typeface="Consolas"/>
              </a:rPr>
              <a:t>id</a:t>
            </a:r>
            <a:r>
              <a:rPr lang="en" sz="1200">
                <a:solidFill>
                  <a:srgbClr val="24292E"/>
                </a:solidFill>
                <a:highlight>
                  <a:srgbClr val="FFFFFF"/>
                </a:highlight>
                <a:latin typeface="Consolas"/>
                <a:ea typeface="Consolas"/>
                <a:cs typeface="Consolas"/>
                <a:sym typeface="Consolas"/>
              </a:rPr>
              <a:t>, </a:t>
            </a:r>
            <a:r>
              <a:rPr lang="en" sz="1200">
                <a:solidFill>
                  <a:srgbClr val="24292E"/>
                </a:solidFill>
                <a:highlight>
                  <a:srgbClr val="EFEFEF"/>
                </a:highlight>
                <a:latin typeface="Consolas"/>
                <a:ea typeface="Consolas"/>
                <a:cs typeface="Consolas"/>
                <a:sym typeface="Consolas"/>
              </a:rPr>
              <a:t>premise_name</a:t>
            </a:r>
            <a:r>
              <a:rPr lang="en" sz="1200">
                <a:solidFill>
                  <a:srgbClr val="24292E"/>
                </a:solidFill>
                <a:highlight>
                  <a:srgbClr val="FFFFFF"/>
                </a:highlight>
                <a:latin typeface="Consolas"/>
                <a:ea typeface="Consolas"/>
                <a:cs typeface="Consolas"/>
                <a:sym typeface="Consolas"/>
              </a:rPr>
              <a:t> and </a:t>
            </a:r>
            <a:r>
              <a:rPr lang="en" sz="1200">
                <a:solidFill>
                  <a:srgbClr val="24292E"/>
                </a:solidFill>
                <a:highlight>
                  <a:srgbClr val="EFEFEF"/>
                </a:highlight>
                <a:latin typeface="Consolas"/>
                <a:ea typeface="Consolas"/>
                <a:cs typeface="Consolas"/>
                <a:sym typeface="Consolas"/>
              </a:rPr>
              <a:t>county_id</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A county table that contains the columns </a:t>
            </a:r>
            <a:r>
              <a:rPr lang="en" sz="1200">
                <a:solidFill>
                  <a:srgbClr val="24292E"/>
                </a:solidFill>
                <a:highlight>
                  <a:srgbClr val="EFEFEF"/>
                </a:highlight>
                <a:latin typeface="Consolas"/>
                <a:ea typeface="Consolas"/>
                <a:cs typeface="Consolas"/>
                <a:sym typeface="Consolas"/>
              </a:rPr>
              <a:t>id</a:t>
            </a:r>
            <a:r>
              <a:rPr lang="en" sz="1200">
                <a:solidFill>
                  <a:srgbClr val="24292E"/>
                </a:solidFill>
                <a:highlight>
                  <a:srgbClr val="FFFFFF"/>
                </a:highlight>
                <a:latin typeface="Consolas"/>
                <a:ea typeface="Consolas"/>
                <a:cs typeface="Consolas"/>
                <a:sym typeface="Consolas"/>
              </a:rPr>
              <a:t>, </a:t>
            </a:r>
            <a:r>
              <a:rPr lang="en" sz="1200">
                <a:solidFill>
                  <a:srgbClr val="24292E"/>
                </a:solidFill>
                <a:highlight>
                  <a:srgbClr val="F3F3F3"/>
                </a:highlight>
                <a:latin typeface="Consolas"/>
                <a:ea typeface="Consolas"/>
                <a:cs typeface="Consolas"/>
                <a:sym typeface="Consolas"/>
              </a:rPr>
              <a:t>county_name,</a:t>
            </a:r>
            <a:r>
              <a:rPr lang="en" sz="1200">
                <a:solidFill>
                  <a:srgbClr val="24292E"/>
                </a:solidFill>
                <a:highlight>
                  <a:srgbClr val="FFFFFF"/>
                </a:highlight>
                <a:latin typeface="Consolas"/>
                <a:ea typeface="Consolas"/>
                <a:cs typeface="Consolas"/>
                <a:sym typeface="Consolas"/>
              </a:rPr>
              <a:t> </a:t>
            </a:r>
            <a:r>
              <a:rPr lang="en" sz="1200">
                <a:solidFill>
                  <a:srgbClr val="24292E"/>
                </a:solidFill>
                <a:highlight>
                  <a:srgbClr val="EFEFEF"/>
                </a:highlight>
                <a:latin typeface="Consolas"/>
                <a:ea typeface="Consolas"/>
                <a:cs typeface="Consolas"/>
                <a:sym typeface="Consolas"/>
              </a:rPr>
              <a:t>license_count</a:t>
            </a:r>
            <a:r>
              <a:rPr lang="en" sz="1200">
                <a:solidFill>
                  <a:srgbClr val="24292E"/>
                </a:solidFill>
                <a:highlight>
                  <a:srgbClr val="FFFFFF"/>
                </a:highlight>
                <a:latin typeface="Consolas"/>
                <a:ea typeface="Consolas"/>
                <a:cs typeface="Consolas"/>
                <a:sym typeface="Consolas"/>
              </a:rPr>
              <a:t> and </a:t>
            </a:r>
            <a:r>
              <a:rPr lang="en" sz="1200">
                <a:solidFill>
                  <a:srgbClr val="24292E"/>
                </a:solidFill>
                <a:highlight>
                  <a:srgbClr val="EFEFEF"/>
                </a:highlight>
                <a:latin typeface="Consolas"/>
                <a:ea typeface="Consolas"/>
                <a:cs typeface="Consolas"/>
                <a:sym typeface="Consolas"/>
              </a:rPr>
              <a:t>county_id</a:t>
            </a:r>
            <a:r>
              <a:rPr lang="en">
                <a:solidFill>
                  <a:srgbClr val="24292E"/>
                </a:solidFill>
                <a:highlight>
                  <a:srgbClr val="FFFFFF"/>
                </a:highlight>
                <a:latin typeface="Roboto"/>
                <a:ea typeface="Roboto"/>
                <a:cs typeface="Roboto"/>
                <a:sym typeface="Roboto"/>
              </a:rPr>
              <a:t>.</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Be sure to assign a primary key, as Pandas will not be able to do so.</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In Jupyter Notebook perform all ETL.</a:t>
            </a:r>
            <a:endParaRPr>
              <a:solidFill>
                <a:srgbClr val="24292E"/>
              </a:solidFill>
              <a:highlight>
                <a:srgbClr val="FFFFFF"/>
              </a:highlight>
              <a:latin typeface="Roboto"/>
              <a:ea typeface="Roboto"/>
              <a:cs typeface="Roboto"/>
              <a:sym typeface="Roboto"/>
            </a:endParaRPr>
          </a:p>
          <a:p>
            <a:pPr indent="0" lvl="0" marL="1371600" rtl="0" algn="l">
              <a:spcBef>
                <a:spcPts val="0"/>
              </a:spcBef>
              <a:spcAft>
                <a:spcPts val="0"/>
              </a:spcAft>
              <a:buNone/>
            </a:pPr>
            <a:r>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1371600" rtl="0" algn="l">
              <a:spcBef>
                <a:spcPts val="0"/>
              </a:spcBef>
              <a:spcAft>
                <a:spcPts val="0"/>
              </a:spcAft>
              <a:buNone/>
            </a:pPr>
            <a:r>
              <a:rPr lang="en">
                <a:solidFill>
                  <a:srgbClr val="24292E"/>
                </a:solidFill>
                <a:highlight>
                  <a:srgbClr val="FFFFFF"/>
                </a:highlight>
                <a:latin typeface="Roboto"/>
                <a:ea typeface="Roboto"/>
                <a:cs typeface="Roboto"/>
                <a:sym typeface="Roboto"/>
              </a:rPr>
              <a:t>    </a:t>
            </a:r>
            <a:endParaRPr>
              <a:latin typeface="Roboto"/>
              <a:ea typeface="Roboto"/>
              <a:cs typeface="Roboto"/>
              <a:sym typeface="Roboto"/>
            </a:endParaRPr>
          </a:p>
        </p:txBody>
      </p:sp>
      <p:sp>
        <p:nvSpPr>
          <p:cNvPr id="4024" name="Google Shape;4024;p261"/>
          <p:cNvSpPr txBox="1"/>
          <p:nvPr/>
        </p:nvSpPr>
        <p:spPr>
          <a:xfrm>
            <a:off x="762275" y="2436850"/>
            <a:ext cx="7307700" cy="65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Extraction</a:t>
            </a:r>
            <a:endParaRPr b="1">
              <a:latin typeface="Roboto"/>
              <a:ea typeface="Roboto"/>
              <a:cs typeface="Roboto"/>
              <a:sym typeface="Roboto"/>
            </a:endParaRPr>
          </a:p>
          <a:p>
            <a:pPr indent="-317500" lvl="1" marL="914400" rtl="0" algn="l">
              <a:spcBef>
                <a:spcPts val="0"/>
              </a:spcBef>
              <a:spcAft>
                <a:spcPts val="0"/>
              </a:spcAft>
              <a:buSzPts val="1400"/>
              <a:buFont typeface="Roboto"/>
              <a:buChar char="◆"/>
            </a:pPr>
            <a:r>
              <a:rPr lang="en" sz="1200">
                <a:solidFill>
                  <a:srgbClr val="24292E"/>
                </a:solidFill>
                <a:highlight>
                  <a:srgbClr val="FFFFFF"/>
                </a:highlight>
              </a:rPr>
              <a:t>Put each CSV into a pandas DataFrame.</a:t>
            </a:r>
            <a:endParaRPr sz="1200">
              <a:solidFill>
                <a:srgbClr val="24292E"/>
              </a:solidFill>
              <a:highlight>
                <a:srgbClr val="FFFFFF"/>
              </a:highlight>
            </a:endParaRPr>
          </a:p>
          <a:p>
            <a:pPr indent="0" lvl="0" marL="0" rtl="0" algn="l">
              <a:spcBef>
                <a:spcPts val="0"/>
              </a:spcBef>
              <a:spcAft>
                <a:spcPts val="0"/>
              </a:spcAft>
              <a:buNone/>
            </a:pPr>
            <a:r>
              <a:t/>
            </a:r>
            <a:endParaRPr b="1">
              <a:latin typeface="Roboto"/>
              <a:ea typeface="Roboto"/>
              <a:cs typeface="Roboto"/>
              <a:sym typeface="Roboto"/>
            </a:endParaRPr>
          </a:p>
        </p:txBody>
      </p:sp>
      <p:sp>
        <p:nvSpPr>
          <p:cNvPr id="4025" name="Google Shape;4025;p261"/>
          <p:cNvSpPr txBox="1"/>
          <p:nvPr/>
        </p:nvSpPr>
        <p:spPr>
          <a:xfrm>
            <a:off x="762275" y="2906000"/>
            <a:ext cx="8450400" cy="165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Transform</a:t>
            </a:r>
            <a:endParaRPr b="1">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Copy only the columns needed into a new DataFrame.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Rename columns to fit the tables created in the database.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Handle any duplicates. </a:t>
            </a:r>
            <a:r>
              <a:rPr b="1" lang="en">
                <a:solidFill>
                  <a:srgbClr val="24292E"/>
                </a:solidFill>
                <a:highlight>
                  <a:srgbClr val="FFFFFF"/>
                </a:highlight>
                <a:latin typeface="Roboto"/>
                <a:ea typeface="Roboto"/>
                <a:cs typeface="Roboto"/>
                <a:sym typeface="Roboto"/>
              </a:rPr>
              <a:t>HINT</a:t>
            </a:r>
            <a:r>
              <a:rPr lang="en">
                <a:solidFill>
                  <a:srgbClr val="24292E"/>
                </a:solidFill>
                <a:highlight>
                  <a:srgbClr val="FFFFFF"/>
                </a:highlight>
                <a:latin typeface="Roboto"/>
                <a:ea typeface="Roboto"/>
                <a:cs typeface="Roboto"/>
                <a:sym typeface="Roboto"/>
              </a:rPr>
              <a:t>: some locations have the same name but each license number is unique.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Set index to the previously created primary key.</a:t>
            </a:r>
            <a:endParaRPr b="1">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9" name="Shape 4029"/>
        <p:cNvGrpSpPr/>
        <p:nvPr/>
      </p:nvGrpSpPr>
      <p:grpSpPr>
        <a:xfrm>
          <a:off x="0" y="0"/>
          <a:ext cx="0" cy="0"/>
          <a:chOff x="0" y="0"/>
          <a:chExt cx="0" cy="0"/>
        </a:xfrm>
      </p:grpSpPr>
      <p:sp>
        <p:nvSpPr>
          <p:cNvPr id="4030" name="Google Shape;4030;p2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Activity: Pandas ETL</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031" name="Google Shape;4031;p262"/>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32" name="Google Shape;4032;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33" name="Google Shape;4033;p262"/>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666666"/>
                </a:solidFill>
                <a:latin typeface="Roboto"/>
                <a:ea typeface="Roboto"/>
                <a:cs typeface="Roboto"/>
                <a:sym typeface="Roboto"/>
              </a:rPr>
              <a:t>Instructions:</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034" name="Google Shape;4034;p262"/>
          <p:cNvSpPr txBox="1"/>
          <p:nvPr/>
        </p:nvSpPr>
        <p:spPr>
          <a:xfrm>
            <a:off x="852825" y="1119200"/>
            <a:ext cx="7307700" cy="65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Load</a:t>
            </a:r>
            <a:endParaRPr b="1">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Create a connection to database.</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Check for a successful connection to the database and confirm that the tables have been created.</a:t>
            </a:r>
            <a:endParaRPr>
              <a:solidFill>
                <a:srgbClr val="24292E"/>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Append DataFrames to tables. Be sure to use the index set earlier.</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b="1">
              <a:latin typeface="Roboto"/>
              <a:ea typeface="Roboto"/>
              <a:cs typeface="Roboto"/>
              <a:sym typeface="Roboto"/>
            </a:endParaRPr>
          </a:p>
        </p:txBody>
      </p:sp>
      <p:sp>
        <p:nvSpPr>
          <p:cNvPr id="4035" name="Google Shape;4035;p262"/>
          <p:cNvSpPr txBox="1"/>
          <p:nvPr/>
        </p:nvSpPr>
        <p:spPr>
          <a:xfrm>
            <a:off x="516650" y="2519775"/>
            <a:ext cx="8352900" cy="1654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Confirm successful </a:t>
            </a:r>
            <a:r>
              <a:rPr b="1" lang="en">
                <a:solidFill>
                  <a:srgbClr val="24292E"/>
                </a:solidFill>
                <a:highlight>
                  <a:srgbClr val="FFFFFF"/>
                </a:highlight>
                <a:latin typeface="Roboto"/>
                <a:ea typeface="Roboto"/>
                <a:cs typeface="Roboto"/>
                <a:sym typeface="Roboto"/>
              </a:rPr>
              <a:t>Load</a:t>
            </a:r>
            <a:r>
              <a:rPr lang="en">
                <a:solidFill>
                  <a:srgbClr val="24292E"/>
                </a:solidFill>
                <a:highlight>
                  <a:srgbClr val="FFFFFF"/>
                </a:highlight>
                <a:latin typeface="Roboto"/>
                <a:ea typeface="Roboto"/>
                <a:cs typeface="Roboto"/>
                <a:sym typeface="Roboto"/>
              </a:rPr>
              <a:t> by querying database.</a:t>
            </a:r>
            <a:endParaRPr>
              <a:solidFill>
                <a:srgbClr val="24292E"/>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Char char="●"/>
            </a:pPr>
            <a:r>
              <a:rPr lang="en">
                <a:solidFill>
                  <a:srgbClr val="24292E"/>
                </a:solidFill>
                <a:highlight>
                  <a:srgbClr val="FFFFFF"/>
                </a:highlight>
                <a:latin typeface="Roboto"/>
                <a:ea typeface="Roboto"/>
                <a:cs typeface="Roboto"/>
                <a:sym typeface="Roboto"/>
              </a:rPr>
              <a:t>Join the two tables and select the </a:t>
            </a:r>
            <a:r>
              <a:rPr lang="en" sz="1200">
                <a:solidFill>
                  <a:srgbClr val="24292E"/>
                </a:solidFill>
                <a:highlight>
                  <a:srgbClr val="EFEFEF"/>
                </a:highlight>
                <a:latin typeface="Consolas"/>
                <a:ea typeface="Consolas"/>
                <a:cs typeface="Consolas"/>
                <a:sym typeface="Consolas"/>
              </a:rPr>
              <a:t>id</a:t>
            </a:r>
            <a:r>
              <a:rPr lang="en">
                <a:solidFill>
                  <a:srgbClr val="24292E"/>
                </a:solidFill>
                <a:highlight>
                  <a:srgbClr val="FFFFFF"/>
                </a:highlight>
                <a:latin typeface="Roboto"/>
                <a:ea typeface="Roboto"/>
                <a:cs typeface="Roboto"/>
                <a:sym typeface="Roboto"/>
              </a:rPr>
              <a:t> and </a:t>
            </a:r>
            <a:r>
              <a:rPr lang="en" sz="1200">
                <a:solidFill>
                  <a:srgbClr val="24292E"/>
                </a:solidFill>
                <a:highlight>
                  <a:srgbClr val="EFEFEF"/>
                </a:highlight>
                <a:latin typeface="Consolas"/>
                <a:ea typeface="Consolas"/>
                <a:cs typeface="Consolas"/>
                <a:sym typeface="Consolas"/>
              </a:rPr>
              <a:t>premise_name</a:t>
            </a:r>
            <a:r>
              <a:rPr lang="en">
                <a:solidFill>
                  <a:srgbClr val="24292E"/>
                </a:solidFill>
                <a:highlight>
                  <a:srgbClr val="FFFFFF"/>
                </a:highlight>
                <a:latin typeface="Roboto"/>
                <a:ea typeface="Roboto"/>
                <a:cs typeface="Roboto"/>
                <a:sym typeface="Roboto"/>
              </a:rPr>
              <a:t> from the </a:t>
            </a:r>
            <a:r>
              <a:rPr lang="en" sz="1200">
                <a:solidFill>
                  <a:srgbClr val="24292E"/>
                </a:solidFill>
                <a:highlight>
                  <a:srgbClr val="EFEFEF"/>
                </a:highlight>
                <a:latin typeface="Consolas"/>
                <a:ea typeface="Consolas"/>
                <a:cs typeface="Consolas"/>
                <a:sym typeface="Consolas"/>
              </a:rPr>
              <a:t>premise</a:t>
            </a:r>
            <a:r>
              <a:rPr lang="en">
                <a:solidFill>
                  <a:srgbClr val="24292E"/>
                </a:solidFill>
                <a:highlight>
                  <a:srgbClr val="FFFFFF"/>
                </a:highlight>
                <a:latin typeface="Roboto"/>
                <a:ea typeface="Roboto"/>
                <a:cs typeface="Roboto"/>
                <a:sym typeface="Roboto"/>
              </a:rPr>
              <a:t> table and </a:t>
            </a:r>
            <a:r>
              <a:rPr lang="en" sz="1200">
                <a:solidFill>
                  <a:srgbClr val="24292E"/>
                </a:solidFill>
                <a:highlight>
                  <a:srgbClr val="EFEFEF"/>
                </a:highlight>
                <a:latin typeface="Consolas"/>
                <a:ea typeface="Consolas"/>
                <a:cs typeface="Consolas"/>
                <a:sym typeface="Consolas"/>
              </a:rPr>
              <a:t>county_name</a:t>
            </a:r>
            <a:r>
              <a:rPr lang="en">
                <a:solidFill>
                  <a:srgbClr val="24292E"/>
                </a:solidFill>
                <a:highlight>
                  <a:srgbClr val="FFFFFF"/>
                </a:highlight>
                <a:latin typeface="Roboto"/>
                <a:ea typeface="Roboto"/>
                <a:cs typeface="Roboto"/>
                <a:sym typeface="Roboto"/>
              </a:rPr>
              <a:t> from the </a:t>
            </a:r>
            <a:r>
              <a:rPr lang="en" sz="1200">
                <a:solidFill>
                  <a:srgbClr val="24292E"/>
                </a:solidFill>
                <a:highlight>
                  <a:srgbClr val="EFEFEF"/>
                </a:highlight>
                <a:latin typeface="Consolas"/>
                <a:ea typeface="Consolas"/>
                <a:cs typeface="Consolas"/>
                <a:sym typeface="Consolas"/>
              </a:rPr>
              <a:t>county</a:t>
            </a:r>
            <a:r>
              <a:rPr lang="en">
                <a:solidFill>
                  <a:srgbClr val="24292E"/>
                </a:solidFill>
                <a:highlight>
                  <a:srgbClr val="FFFFFF"/>
                </a:highlight>
                <a:latin typeface="Roboto"/>
                <a:ea typeface="Roboto"/>
                <a:cs typeface="Roboto"/>
                <a:sym typeface="Roboto"/>
              </a:rPr>
              <a:t> table.</a:t>
            </a:r>
            <a:endParaRPr>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9" name="Shape 4039"/>
        <p:cNvGrpSpPr/>
        <p:nvPr/>
      </p:nvGrpSpPr>
      <p:grpSpPr>
        <a:xfrm>
          <a:off x="0" y="0"/>
          <a:ext cx="0" cy="0"/>
          <a:chOff x="0" y="0"/>
          <a:chExt cx="0" cy="0"/>
        </a:xfrm>
      </p:grpSpPr>
      <p:sp>
        <p:nvSpPr>
          <p:cNvPr id="4040" name="Google Shape;4040;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41" name="Google Shape;4041;p2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5" name="Shape 4045"/>
        <p:cNvGrpSpPr/>
        <p:nvPr/>
      </p:nvGrpSpPr>
      <p:grpSpPr>
        <a:xfrm>
          <a:off x="0" y="0"/>
          <a:ext cx="0" cy="0"/>
          <a:chOff x="0" y="0"/>
          <a:chExt cx="0" cy="0"/>
        </a:xfrm>
      </p:grpSpPr>
      <p:pic>
        <p:nvPicPr>
          <p:cNvPr id="4046" name="Google Shape;4046;p264"/>
          <p:cNvPicPr preferRelativeResize="0"/>
          <p:nvPr/>
        </p:nvPicPr>
        <p:blipFill rotWithShape="1">
          <a:blip r:embed="rId3">
            <a:alphaModFix/>
          </a:blip>
          <a:srcRect b="12644" l="0" r="0" t="12359"/>
          <a:stretch/>
        </p:blipFill>
        <p:spPr>
          <a:xfrm>
            <a:off x="0" y="0"/>
            <a:ext cx="9144000" cy="5143500"/>
          </a:xfrm>
          <a:prstGeom prst="rect">
            <a:avLst/>
          </a:prstGeom>
          <a:noFill/>
          <a:ln>
            <a:noFill/>
          </a:ln>
        </p:spPr>
      </p:pic>
      <p:sp>
        <p:nvSpPr>
          <p:cNvPr id="4047" name="Google Shape;4047;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4048" name="Google Shape;4048;p264" title="15 minute Countdown timer (with alarm)">
            <a:hlinkClick r:id="rId4"/>
          </p:cNvPr>
          <p:cNvPicPr preferRelativeResize="0"/>
          <p:nvPr/>
        </p:nvPicPr>
        <p:blipFill>
          <a:blip r:embed="rId5">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2" name="Shape 4052"/>
        <p:cNvGrpSpPr/>
        <p:nvPr/>
      </p:nvGrpSpPr>
      <p:grpSpPr>
        <a:xfrm>
          <a:off x="0" y="0"/>
          <a:ext cx="0" cy="0"/>
          <a:chOff x="0" y="0"/>
          <a:chExt cx="0" cy="0"/>
        </a:xfrm>
      </p:grpSpPr>
      <p:sp>
        <p:nvSpPr>
          <p:cNvPr id="4053" name="Google Shape;4053;p26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90 Minutes</a:t>
            </a:r>
            <a:endParaRPr/>
          </a:p>
        </p:txBody>
      </p:sp>
      <p:sp>
        <p:nvSpPr>
          <p:cNvPr id="4054" name="Google Shape;4054;p2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55" name="Google Shape;4055;p2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56" name="Google Shape;4056;p265"/>
          <p:cNvSpPr txBox="1"/>
          <p:nvPr>
            <p:ph idx="2" type="title"/>
          </p:nvPr>
        </p:nvSpPr>
        <p:spPr>
          <a:xfrm>
            <a:off x="273900" y="1042875"/>
            <a:ext cx="8764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t>Activity: Project Proposals</a:t>
            </a:r>
            <a:endParaRPr b="1" sz="2600"/>
          </a:p>
          <a:p>
            <a:pPr indent="0" lvl="0" marL="0" rtl="0" algn="l">
              <a:spcBef>
                <a:spcPts val="0"/>
              </a:spcBef>
              <a:spcAft>
                <a:spcPts val="0"/>
              </a:spcAft>
              <a:buClr>
                <a:schemeClr val="dk1"/>
              </a:buClr>
              <a:buSzPts val="1100"/>
              <a:buFont typeface="Arial"/>
              <a:buNone/>
            </a:pPr>
            <a:r>
              <a:t/>
            </a:r>
            <a:endParaRPr b="1" sz="2600"/>
          </a:p>
          <a:p>
            <a:pPr indent="0" lvl="0" marL="0" rtl="0" algn="l">
              <a:spcBef>
                <a:spcPts val="0"/>
              </a:spcBef>
              <a:spcAft>
                <a:spcPts val="0"/>
              </a:spcAft>
              <a:buClr>
                <a:schemeClr val="dk1"/>
              </a:buClr>
              <a:buSzPts val="1100"/>
              <a:buFont typeface="Arial"/>
              <a:buNone/>
            </a:pPr>
            <a:r>
              <a:rPr lang="en" sz="1900">
                <a:latin typeface="Roboto Light"/>
                <a:ea typeface="Roboto Light"/>
                <a:cs typeface="Roboto Light"/>
                <a:sym typeface="Roboto Light"/>
              </a:rPr>
              <a:t>In this activity, you and your fellow group members will be going over the ETL project guidelines.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8" name="Shape 3738"/>
        <p:cNvGrpSpPr/>
        <p:nvPr/>
      </p:nvGrpSpPr>
      <p:grpSpPr>
        <a:xfrm>
          <a:off x="0" y="0"/>
          <a:ext cx="0" cy="0"/>
          <a:chOff x="0" y="0"/>
          <a:chExt cx="0" cy="0"/>
        </a:xfrm>
      </p:grpSpPr>
      <p:sp>
        <p:nvSpPr>
          <p:cNvPr id="3739" name="Google Shape;3739;p239"/>
          <p:cNvSpPr txBox="1"/>
          <p:nvPr>
            <p:ph idx="4294967295"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3740" name="Google Shape;3740;p239"/>
          <p:cNvPicPr preferRelativeResize="0"/>
          <p:nvPr/>
        </p:nvPicPr>
        <p:blipFill rotWithShape="1">
          <a:blip r:embed="rId3">
            <a:alphaModFix/>
          </a:blip>
          <a:srcRect b="0" l="0" r="0" t="0"/>
          <a:stretch/>
        </p:blipFill>
        <p:spPr>
          <a:xfrm>
            <a:off x="0" y="0"/>
            <a:ext cx="9144000" cy="51434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0" name="Shape 4060"/>
        <p:cNvGrpSpPr/>
        <p:nvPr/>
      </p:nvGrpSpPr>
      <p:grpSpPr>
        <a:xfrm>
          <a:off x="0" y="0"/>
          <a:ext cx="0" cy="0"/>
          <a:chOff x="0" y="0"/>
          <a:chExt cx="0" cy="0"/>
        </a:xfrm>
      </p:grpSpPr>
      <p:sp>
        <p:nvSpPr>
          <p:cNvPr id="4061" name="Google Shape;4061;p2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Activity: Project Proposals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062" name="Google Shape;4062;p266"/>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63" name="Google Shape;4063;p2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64" name="Google Shape;4064;p266"/>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FF0000"/>
                </a:solidFill>
                <a:latin typeface="Roboto"/>
                <a:ea typeface="Roboto"/>
                <a:cs typeface="Roboto"/>
                <a:sym typeface="Roboto"/>
              </a:rPr>
              <a:t>Team Effort</a:t>
            </a:r>
            <a:endParaRPr b="1" sz="1800">
              <a:solidFill>
                <a:srgbClr val="FF0000"/>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065" name="Google Shape;4065;p266"/>
          <p:cNvSpPr txBox="1"/>
          <p:nvPr/>
        </p:nvSpPr>
        <p:spPr>
          <a:xfrm>
            <a:off x="516775" y="2755575"/>
            <a:ext cx="8352900" cy="16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4292E"/>
                </a:solidFill>
                <a:highlight>
                  <a:srgbClr val="FFFFFF"/>
                </a:highlight>
                <a:latin typeface="Roboto"/>
                <a:ea typeface="Roboto"/>
                <a:cs typeface="Roboto"/>
                <a:sym typeface="Roboto"/>
              </a:rPr>
              <a:t>Before you start writing any code, remember that you only have one week to complete this project. View this project as a typical assignment from work. Imagine a bunch of data came in and you and your team are tasked with migrating it to a production database.</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a:solidFill>
                  <a:srgbClr val="24292E"/>
                </a:solidFill>
                <a:highlight>
                  <a:srgbClr val="FFFFFF"/>
                </a:highlight>
                <a:latin typeface="Roboto"/>
                <a:ea typeface="Roboto"/>
                <a:cs typeface="Roboto"/>
                <a:sym typeface="Roboto"/>
              </a:rPr>
              <a:t>Take advantage of your Instructor and TA support during office hours and class project work time. They are a valuable resource and can help you stay on track.</a:t>
            </a:r>
            <a:endParaRPr sz="1600">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b="1">
              <a:solidFill>
                <a:schemeClr val="dk1"/>
              </a:solidFill>
              <a:latin typeface="Roboto"/>
              <a:ea typeface="Roboto"/>
              <a:cs typeface="Roboto"/>
              <a:sym typeface="Roboto"/>
            </a:endParaRPr>
          </a:p>
        </p:txBody>
      </p:sp>
      <p:sp>
        <p:nvSpPr>
          <p:cNvPr id="4066" name="Google Shape;4066;p266"/>
          <p:cNvSpPr txBox="1"/>
          <p:nvPr/>
        </p:nvSpPr>
        <p:spPr>
          <a:xfrm>
            <a:off x="45000" y="2331000"/>
            <a:ext cx="2959500" cy="48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1800">
                <a:solidFill>
                  <a:srgbClr val="FF0000"/>
                </a:solidFill>
                <a:latin typeface="Roboto"/>
                <a:ea typeface="Roboto"/>
                <a:cs typeface="Roboto"/>
                <a:sym typeface="Roboto"/>
              </a:rPr>
              <a:t>Project Proposal</a:t>
            </a:r>
            <a:endParaRPr sz="1800">
              <a:solidFill>
                <a:srgbClr val="FF0000"/>
              </a:solidFill>
              <a:latin typeface="Roboto"/>
              <a:ea typeface="Roboto"/>
              <a:cs typeface="Roboto"/>
              <a:sym typeface="Roboto"/>
            </a:endParaRPr>
          </a:p>
        </p:txBody>
      </p:sp>
      <p:sp>
        <p:nvSpPr>
          <p:cNvPr id="4067" name="Google Shape;4067;p266"/>
          <p:cNvSpPr txBox="1"/>
          <p:nvPr/>
        </p:nvSpPr>
        <p:spPr>
          <a:xfrm>
            <a:off x="473625" y="1079738"/>
            <a:ext cx="8352900" cy="11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4292E"/>
                </a:solidFill>
                <a:highlight>
                  <a:srgbClr val="FFFFFF"/>
                </a:highlight>
                <a:latin typeface="Roboto"/>
                <a:ea typeface="Roboto"/>
                <a:cs typeface="Roboto"/>
                <a:sym typeface="Roboto"/>
              </a:rPr>
              <a:t>Due to the short timeline, teamwork will be crucial to the success of this project! Work closely with your team through all phases of the project to ensure that there are no surprises at the end of the week.</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a:solidFill>
                  <a:srgbClr val="24292E"/>
                </a:solidFill>
                <a:highlight>
                  <a:srgbClr val="FFFFFF"/>
                </a:highlight>
                <a:latin typeface="Roboto"/>
                <a:ea typeface="Roboto"/>
                <a:cs typeface="Roboto"/>
                <a:sym typeface="Roboto"/>
              </a:rPr>
              <a:t>Working in a group enables you to tackle more difficult problems than you'd be able to working alone. In other words, working in a group allows you to work smart and dream big. Take advantage of it!</a:t>
            </a:r>
            <a:endParaRPr>
              <a:solidFill>
                <a:srgbClr val="24292E"/>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b="1" sz="13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1" name="Shape 4071"/>
        <p:cNvGrpSpPr/>
        <p:nvPr/>
      </p:nvGrpSpPr>
      <p:grpSpPr>
        <a:xfrm>
          <a:off x="0" y="0"/>
          <a:ext cx="0" cy="0"/>
          <a:chOff x="0" y="0"/>
          <a:chExt cx="0" cy="0"/>
        </a:xfrm>
      </p:grpSpPr>
      <p:sp>
        <p:nvSpPr>
          <p:cNvPr id="4072" name="Google Shape;4072;p2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Activity: Project Proposals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073" name="Google Shape;4073;p267"/>
          <p:cNvSpPr txBox="1"/>
          <p:nvPr/>
        </p:nvSpPr>
        <p:spPr>
          <a:xfrm>
            <a:off x="0" y="688700"/>
            <a:ext cx="3795000" cy="43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FF0000"/>
                </a:solidFill>
                <a:latin typeface="Roboto"/>
                <a:ea typeface="Roboto"/>
                <a:cs typeface="Roboto"/>
                <a:sym typeface="Roboto"/>
              </a:rPr>
              <a:t>Finding Data</a:t>
            </a:r>
            <a:endParaRPr b="1" sz="1800">
              <a:solidFill>
                <a:srgbClr val="FF0000"/>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074" name="Google Shape;4074;p267"/>
          <p:cNvSpPr txBox="1"/>
          <p:nvPr/>
        </p:nvSpPr>
        <p:spPr>
          <a:xfrm>
            <a:off x="473650" y="1119200"/>
            <a:ext cx="8352900" cy="112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24292E"/>
                </a:solidFill>
                <a:highlight>
                  <a:srgbClr val="FFFFFF"/>
                </a:highlight>
                <a:latin typeface="Roboto"/>
                <a:ea typeface="Roboto"/>
                <a:cs typeface="Roboto"/>
                <a:sym typeface="Roboto"/>
              </a:rPr>
              <a:t>Your project must use 2 or more sources of data. We recommend the following sites to use as sources of data:</a:t>
            </a:r>
            <a:endParaRPr>
              <a:solidFill>
                <a:srgbClr val="24292E"/>
              </a:solidFill>
              <a:highlight>
                <a:srgbClr val="FFFFFF"/>
              </a:highlight>
              <a:latin typeface="Roboto"/>
              <a:ea typeface="Roboto"/>
              <a:cs typeface="Roboto"/>
              <a:sym typeface="Roboto"/>
            </a:endParaRPr>
          </a:p>
          <a:p>
            <a:pPr indent="-304800" lvl="0" marL="457200" rtl="0" algn="l">
              <a:lnSpc>
                <a:spcPct val="100000"/>
              </a:lnSpc>
              <a:spcBef>
                <a:spcPts val="1200"/>
              </a:spcBef>
              <a:spcAft>
                <a:spcPts val="0"/>
              </a:spcAft>
              <a:buClr>
                <a:srgbClr val="24292E"/>
              </a:buClr>
              <a:buSzPts val="1200"/>
              <a:buFont typeface="Roboto"/>
              <a:buChar char="●"/>
            </a:pPr>
            <a:r>
              <a:rPr lang="en">
                <a:solidFill>
                  <a:srgbClr val="0366D6"/>
                </a:solidFill>
                <a:highlight>
                  <a:srgbClr val="FFFFFF"/>
                </a:highlight>
                <a:uFill>
                  <a:noFill/>
                </a:uFill>
                <a:latin typeface="Roboto"/>
                <a:ea typeface="Roboto"/>
                <a:cs typeface="Roboto"/>
                <a:sym typeface="Roboto"/>
                <a:hlinkClick r:id="rId3">
                  <a:extLst>
                    <a:ext uri="{A12FA001-AC4F-418D-AE19-62706E023703}">
                      <ahyp:hlinkClr val="tx"/>
                    </a:ext>
                  </a:extLst>
                </a:hlinkClick>
              </a:rPr>
              <a:t>Data.world</a:t>
            </a:r>
            <a:endParaRPr/>
          </a:p>
          <a:p>
            <a:pPr indent="-304800" lvl="0" marL="457200" rtl="0" algn="l">
              <a:lnSpc>
                <a:spcPct val="100000"/>
              </a:lnSpc>
              <a:spcBef>
                <a:spcPts val="0"/>
              </a:spcBef>
              <a:spcAft>
                <a:spcPts val="0"/>
              </a:spcAft>
              <a:buClr>
                <a:srgbClr val="24292E"/>
              </a:buClr>
              <a:buSzPts val="1200"/>
              <a:buFont typeface="Roboto"/>
              <a:buChar char="●"/>
            </a:pPr>
            <a:r>
              <a:rPr lang="en">
                <a:solidFill>
                  <a:srgbClr val="0366D6"/>
                </a:solidFill>
                <a:highlight>
                  <a:srgbClr val="FFFFFF"/>
                </a:highlight>
                <a:uFill>
                  <a:noFill/>
                </a:uFill>
                <a:latin typeface="Roboto"/>
                <a:ea typeface="Roboto"/>
                <a:cs typeface="Roboto"/>
                <a:sym typeface="Roboto"/>
                <a:hlinkClick r:id="rId4">
                  <a:extLst>
                    <a:ext uri="{A12FA001-AC4F-418D-AE19-62706E023703}">
                      <ahyp:hlinkClr val="tx"/>
                    </a:ext>
                  </a:extLst>
                </a:hlinkClick>
              </a:rPr>
              <a:t>Kaggle</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a:solidFill>
                  <a:srgbClr val="24292E"/>
                </a:solidFill>
                <a:highlight>
                  <a:srgbClr val="FFFFFF"/>
                </a:highlight>
                <a:latin typeface="Roboto"/>
                <a:ea typeface="Roboto"/>
                <a:cs typeface="Roboto"/>
                <a:sym typeface="Roboto"/>
              </a:rPr>
              <a:t>You can also use APIs or data scraped from the web. However, get approval from your instructor first. Again, there is only a week to complete this!</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b="1">
              <a:latin typeface="Roboto"/>
              <a:ea typeface="Roboto"/>
              <a:cs typeface="Roboto"/>
              <a:sym typeface="Roboto"/>
            </a:endParaRPr>
          </a:p>
        </p:txBody>
      </p:sp>
      <p:sp>
        <p:nvSpPr>
          <p:cNvPr id="4075" name="Google Shape;4075;p267"/>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76" name="Google Shape;4076;p2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0" name="Shape 4080"/>
        <p:cNvGrpSpPr/>
        <p:nvPr/>
      </p:nvGrpSpPr>
      <p:grpSpPr>
        <a:xfrm>
          <a:off x="0" y="0"/>
          <a:ext cx="0" cy="0"/>
          <a:chOff x="0" y="0"/>
          <a:chExt cx="0" cy="0"/>
        </a:xfrm>
      </p:grpSpPr>
      <p:sp>
        <p:nvSpPr>
          <p:cNvPr id="4081" name="Google Shape;4081;p2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Activity: Project Proposals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082" name="Google Shape;4082;p268"/>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83" name="Google Shape;4083;p2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84" name="Google Shape;4084;p268"/>
          <p:cNvSpPr txBox="1"/>
          <p:nvPr/>
        </p:nvSpPr>
        <p:spPr>
          <a:xfrm>
            <a:off x="516775" y="1089750"/>
            <a:ext cx="8352900" cy="16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24292E"/>
                </a:solidFill>
                <a:highlight>
                  <a:srgbClr val="FFFFFF"/>
                </a:highlight>
                <a:latin typeface="Roboto"/>
                <a:ea typeface="Roboto"/>
                <a:cs typeface="Roboto"/>
                <a:sym typeface="Roboto"/>
              </a:rPr>
              <a:t>Once you have identified your datasets, perform ETL on the data. Make sure to plan and document the following:</a:t>
            </a:r>
            <a:endParaRPr>
              <a:solidFill>
                <a:srgbClr val="24292E"/>
              </a:solidFill>
              <a:highlight>
                <a:srgbClr val="FFFFFF"/>
              </a:highlight>
              <a:latin typeface="Roboto"/>
              <a:ea typeface="Roboto"/>
              <a:cs typeface="Roboto"/>
              <a:sym typeface="Roboto"/>
            </a:endParaRPr>
          </a:p>
          <a:p>
            <a:pPr indent="-317500" lvl="0" marL="457200" rtl="0" algn="l">
              <a:lnSpc>
                <a:spcPct val="100000"/>
              </a:lnSpc>
              <a:spcBef>
                <a:spcPts val="120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sources of data that you will extract from.</a:t>
            </a:r>
            <a:endParaRPr>
              <a:solidFill>
                <a:srgbClr val="24292E"/>
              </a:solidFill>
              <a:highlight>
                <a:srgbClr val="FFFFFF"/>
              </a:highlight>
              <a:latin typeface="Roboto"/>
              <a:ea typeface="Roboto"/>
              <a:cs typeface="Roboto"/>
              <a:sym typeface="Roboto"/>
            </a:endParaRPr>
          </a:p>
          <a:p>
            <a:pPr indent="-317500" lvl="0" marL="457200" rtl="0" algn="l">
              <a:lnSpc>
                <a:spcPct val="100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type of transformation needed for this data (cleaning, joining, filtering, aggregating, etc).</a:t>
            </a:r>
            <a:endParaRPr>
              <a:solidFill>
                <a:srgbClr val="24292E"/>
              </a:solidFill>
              <a:highlight>
                <a:srgbClr val="FFFFFF"/>
              </a:highlight>
              <a:latin typeface="Roboto"/>
              <a:ea typeface="Roboto"/>
              <a:cs typeface="Roboto"/>
              <a:sym typeface="Roboto"/>
            </a:endParaRPr>
          </a:p>
          <a:p>
            <a:pPr indent="-317500" lvl="0" marL="457200" rtl="0" algn="l">
              <a:lnSpc>
                <a:spcPct val="100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type of final production database to load the data into (relational or non-relational).</a:t>
            </a:r>
            <a:endParaRPr>
              <a:solidFill>
                <a:srgbClr val="24292E"/>
              </a:solidFill>
              <a:highlight>
                <a:srgbClr val="FFFFFF"/>
              </a:highlight>
              <a:latin typeface="Roboto"/>
              <a:ea typeface="Roboto"/>
              <a:cs typeface="Roboto"/>
              <a:sym typeface="Roboto"/>
            </a:endParaRPr>
          </a:p>
          <a:p>
            <a:pPr indent="-317500" lvl="0" marL="457200" rtl="0" algn="l">
              <a:lnSpc>
                <a:spcPct val="100000"/>
              </a:lnSpc>
              <a:spcBef>
                <a:spcPts val="0"/>
              </a:spcBef>
              <a:spcAft>
                <a:spcPts val="0"/>
              </a:spcAft>
              <a:buClr>
                <a:srgbClr val="24292E"/>
              </a:buClr>
              <a:buSzPts val="1400"/>
              <a:buFont typeface="Roboto"/>
              <a:buChar char="●"/>
            </a:pPr>
            <a:r>
              <a:rPr lang="en">
                <a:solidFill>
                  <a:srgbClr val="24292E"/>
                </a:solidFill>
                <a:highlight>
                  <a:srgbClr val="FFFFFF"/>
                </a:highlight>
                <a:latin typeface="Roboto"/>
                <a:ea typeface="Roboto"/>
                <a:cs typeface="Roboto"/>
                <a:sym typeface="Roboto"/>
              </a:rPr>
              <a:t>The final tables or collections that will be used in the production database.</a:t>
            </a:r>
            <a:endParaRPr>
              <a:solidFill>
                <a:srgbClr val="24292E"/>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None/>
            </a:pPr>
            <a:r>
              <a:rPr lang="en">
                <a:solidFill>
                  <a:srgbClr val="24292E"/>
                </a:solidFill>
                <a:highlight>
                  <a:srgbClr val="FFFFFF"/>
                </a:highlight>
                <a:latin typeface="Roboto"/>
                <a:ea typeface="Roboto"/>
                <a:cs typeface="Roboto"/>
                <a:sym typeface="Roboto"/>
              </a:rPr>
              <a:t>You will be required to submit a final technical report with the above information and steps required to reproduce your ETL process.</a:t>
            </a:r>
            <a:endParaRPr>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t/>
            </a:r>
            <a:endParaRPr sz="1200">
              <a:solidFill>
                <a:srgbClr val="24292E"/>
              </a:solidFill>
              <a:highlight>
                <a:srgbClr val="FFFFFF"/>
              </a:highlight>
            </a:endParaRPr>
          </a:p>
        </p:txBody>
      </p:sp>
      <p:sp>
        <p:nvSpPr>
          <p:cNvPr id="4085" name="Google Shape;4085;p268"/>
          <p:cNvSpPr txBox="1"/>
          <p:nvPr/>
        </p:nvSpPr>
        <p:spPr>
          <a:xfrm>
            <a:off x="0" y="672700"/>
            <a:ext cx="4346100" cy="48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FF0000"/>
                </a:solidFill>
                <a:latin typeface="Roboto"/>
                <a:ea typeface="Roboto"/>
                <a:cs typeface="Roboto"/>
                <a:sym typeface="Roboto"/>
              </a:rPr>
              <a:t>Data Cleanup &amp; Analysis </a:t>
            </a:r>
            <a:endParaRPr>
              <a:solidFill>
                <a:srgbClr val="FF000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9" name="Shape 4089"/>
        <p:cNvGrpSpPr/>
        <p:nvPr/>
      </p:nvGrpSpPr>
      <p:grpSpPr>
        <a:xfrm>
          <a:off x="0" y="0"/>
          <a:ext cx="0" cy="0"/>
          <a:chOff x="0" y="0"/>
          <a:chExt cx="0" cy="0"/>
        </a:xfrm>
      </p:grpSpPr>
      <p:sp>
        <p:nvSpPr>
          <p:cNvPr id="4090" name="Google Shape;4090;p2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Activity: Project Proposals</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091" name="Google Shape;4091;p269"/>
          <p:cNvSpPr txBox="1"/>
          <p:nvPr>
            <p:ph idx="2" type="subTitle"/>
          </p:nvPr>
        </p:nvSpPr>
        <p:spPr>
          <a:xfrm>
            <a:off x="-12300" y="4916650"/>
            <a:ext cx="79365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92" name="Google Shape;4092;p2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93" name="Google Shape;4093;p269"/>
          <p:cNvSpPr txBox="1"/>
          <p:nvPr/>
        </p:nvSpPr>
        <p:spPr>
          <a:xfrm>
            <a:off x="516775" y="1089750"/>
            <a:ext cx="8352900" cy="16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4292E"/>
                </a:solidFill>
                <a:highlight>
                  <a:srgbClr val="FFFFFF"/>
                </a:highlight>
              </a:rPr>
              <a:t>At the end of the week, your team will submit a Final Report that describes the following:</a:t>
            </a:r>
            <a:endParaRPr>
              <a:solidFill>
                <a:srgbClr val="24292E"/>
              </a:solidFill>
              <a:highlight>
                <a:srgbClr val="FFFFFF"/>
              </a:highlight>
            </a:endParaRPr>
          </a:p>
          <a:p>
            <a:pPr indent="-317500" lvl="0" marL="457200" rtl="0" algn="l">
              <a:lnSpc>
                <a:spcPct val="115000"/>
              </a:lnSpc>
              <a:spcBef>
                <a:spcPts val="1200"/>
              </a:spcBef>
              <a:spcAft>
                <a:spcPts val="0"/>
              </a:spcAft>
              <a:buClr>
                <a:srgbClr val="24292E"/>
              </a:buClr>
              <a:buSzPts val="1400"/>
              <a:buChar char="●"/>
            </a:pPr>
            <a:r>
              <a:rPr b="1" lang="en">
                <a:solidFill>
                  <a:srgbClr val="24292E"/>
                </a:solidFill>
                <a:highlight>
                  <a:srgbClr val="FFFFFF"/>
                </a:highlight>
              </a:rPr>
              <a:t>E</a:t>
            </a:r>
            <a:r>
              <a:rPr lang="en">
                <a:solidFill>
                  <a:srgbClr val="24292E"/>
                </a:solidFill>
                <a:highlight>
                  <a:srgbClr val="FFFFFF"/>
                </a:highlight>
              </a:rPr>
              <a:t>xtract: your original data sources and how the data was formatted (CSV, JSON, pgAdmin 4, etc).</a:t>
            </a:r>
            <a:endParaRPr>
              <a:solidFill>
                <a:srgbClr val="24292E"/>
              </a:solidFill>
              <a:highlight>
                <a:srgbClr val="FFFFFF"/>
              </a:highlight>
            </a:endParaRPr>
          </a:p>
          <a:p>
            <a:pPr indent="-317500" lvl="0" marL="457200" rtl="0" algn="l">
              <a:lnSpc>
                <a:spcPct val="115000"/>
              </a:lnSpc>
              <a:spcBef>
                <a:spcPts val="0"/>
              </a:spcBef>
              <a:spcAft>
                <a:spcPts val="0"/>
              </a:spcAft>
              <a:buClr>
                <a:srgbClr val="24292E"/>
              </a:buClr>
              <a:buSzPts val="1400"/>
              <a:buChar char="●"/>
            </a:pPr>
            <a:r>
              <a:rPr b="1" lang="en">
                <a:solidFill>
                  <a:srgbClr val="24292E"/>
                </a:solidFill>
                <a:highlight>
                  <a:srgbClr val="FFFFFF"/>
                </a:highlight>
              </a:rPr>
              <a:t>T</a:t>
            </a:r>
            <a:r>
              <a:rPr lang="en">
                <a:solidFill>
                  <a:srgbClr val="24292E"/>
                </a:solidFill>
                <a:highlight>
                  <a:srgbClr val="FFFFFF"/>
                </a:highlight>
              </a:rPr>
              <a:t>ransform: what data cleaning or transformation was required.</a:t>
            </a:r>
            <a:endParaRPr>
              <a:solidFill>
                <a:srgbClr val="24292E"/>
              </a:solidFill>
              <a:highlight>
                <a:srgbClr val="FFFFFF"/>
              </a:highlight>
            </a:endParaRPr>
          </a:p>
          <a:p>
            <a:pPr indent="-317500" lvl="0" marL="457200" rtl="0" algn="l">
              <a:lnSpc>
                <a:spcPct val="115000"/>
              </a:lnSpc>
              <a:spcBef>
                <a:spcPts val="0"/>
              </a:spcBef>
              <a:spcAft>
                <a:spcPts val="0"/>
              </a:spcAft>
              <a:buClr>
                <a:srgbClr val="24292E"/>
              </a:buClr>
              <a:buSzPts val="1400"/>
              <a:buChar char="●"/>
            </a:pPr>
            <a:r>
              <a:rPr b="1" lang="en">
                <a:solidFill>
                  <a:srgbClr val="24292E"/>
                </a:solidFill>
                <a:highlight>
                  <a:srgbClr val="FFFFFF"/>
                </a:highlight>
              </a:rPr>
              <a:t>L</a:t>
            </a:r>
            <a:r>
              <a:rPr lang="en">
                <a:solidFill>
                  <a:srgbClr val="24292E"/>
                </a:solidFill>
                <a:highlight>
                  <a:srgbClr val="FFFFFF"/>
                </a:highlight>
              </a:rPr>
              <a:t>oad: the final database, tables/collections, and why this was chosen.</a:t>
            </a:r>
            <a:endParaRPr>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a:solidFill>
                  <a:srgbClr val="24292E"/>
                </a:solidFill>
                <a:highlight>
                  <a:srgbClr val="FFFFFF"/>
                </a:highlight>
              </a:rPr>
              <a:t>Please upload the report to Github and submit a link to Bootcampspot.</a:t>
            </a:r>
            <a:endParaRPr>
              <a:solidFill>
                <a:srgbClr val="24292E"/>
              </a:solidFill>
              <a:highlight>
                <a:srgbClr val="FFFFFF"/>
              </a:highlight>
            </a:endParaRPr>
          </a:p>
          <a:p>
            <a:pPr indent="0" lvl="0" marL="0" rtl="0" algn="l">
              <a:lnSpc>
                <a:spcPct val="115000"/>
              </a:lnSpc>
              <a:spcBef>
                <a:spcPts val="1200"/>
              </a:spcBef>
              <a:spcAft>
                <a:spcPts val="1200"/>
              </a:spcAft>
              <a:buNone/>
            </a:pPr>
            <a:r>
              <a:t/>
            </a:r>
            <a:endParaRPr>
              <a:solidFill>
                <a:srgbClr val="24292E"/>
              </a:solidFill>
              <a:highlight>
                <a:srgbClr val="FFFFFF"/>
              </a:highlight>
              <a:latin typeface="Roboto"/>
              <a:ea typeface="Roboto"/>
              <a:cs typeface="Roboto"/>
              <a:sym typeface="Roboto"/>
            </a:endParaRPr>
          </a:p>
        </p:txBody>
      </p:sp>
      <p:sp>
        <p:nvSpPr>
          <p:cNvPr id="4094" name="Google Shape;4094;p269"/>
          <p:cNvSpPr txBox="1"/>
          <p:nvPr/>
        </p:nvSpPr>
        <p:spPr>
          <a:xfrm>
            <a:off x="0" y="665550"/>
            <a:ext cx="4346100" cy="48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solidFill>
                  <a:srgbClr val="FF0000"/>
                </a:solidFill>
                <a:latin typeface="Roboto"/>
                <a:ea typeface="Roboto"/>
                <a:cs typeface="Roboto"/>
                <a:sym typeface="Roboto"/>
              </a:rPr>
              <a:t>Project Report</a:t>
            </a:r>
            <a:endParaRPr>
              <a:solidFill>
                <a:srgbClr val="FF0000"/>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8" name="Shape 4098"/>
        <p:cNvGrpSpPr/>
        <p:nvPr/>
      </p:nvGrpSpPr>
      <p:grpSpPr>
        <a:xfrm>
          <a:off x="0" y="0"/>
          <a:ext cx="0" cy="0"/>
          <a:chOff x="0" y="0"/>
          <a:chExt cx="0" cy="0"/>
        </a:xfrm>
      </p:grpSpPr>
      <p:pic>
        <p:nvPicPr>
          <p:cNvPr id="4099" name="Google Shape;4099;p270"/>
          <p:cNvPicPr preferRelativeResize="0"/>
          <p:nvPr/>
        </p:nvPicPr>
        <p:blipFill>
          <a:blip r:embed="rId3">
            <a:alphaModFix/>
          </a:blip>
          <a:stretch>
            <a:fillRect/>
          </a:stretch>
        </p:blipFill>
        <p:spPr>
          <a:xfrm>
            <a:off x="0" y="0"/>
            <a:ext cx="9168600" cy="5157335"/>
          </a:xfrm>
          <a:prstGeom prst="rect">
            <a:avLst/>
          </a:prstGeom>
          <a:noFill/>
          <a:ln>
            <a:noFill/>
          </a:ln>
        </p:spPr>
      </p:pic>
      <p:sp>
        <p:nvSpPr>
          <p:cNvPr id="4100" name="Google Shape;4100;p270"/>
          <p:cNvSpPr txBox="1"/>
          <p:nvPr>
            <p:ph type="title"/>
          </p:nvPr>
        </p:nvSpPr>
        <p:spPr>
          <a:xfrm>
            <a:off x="-12300" y="275000"/>
            <a:ext cx="9168600" cy="9369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solidFill>
                  <a:srgbClr val="FFFFFF"/>
                </a:solidFill>
              </a:rPr>
              <a:t>“We set sail on this new sea because there is new knowledge to be gained...</a:t>
            </a:r>
            <a:endParaRPr sz="1400">
              <a:solidFill>
                <a:srgbClr val="FFFFFF"/>
              </a:solidFill>
            </a:endParaRPr>
          </a:p>
        </p:txBody>
      </p:sp>
      <p:sp>
        <p:nvSpPr>
          <p:cNvPr id="4101" name="Google Shape;4101;p2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02" name="Google Shape;4102;p2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03" name="Google Shape;4103;p270"/>
          <p:cNvSpPr txBox="1"/>
          <p:nvPr/>
        </p:nvSpPr>
        <p:spPr>
          <a:xfrm>
            <a:off x="3618500" y="902325"/>
            <a:ext cx="53580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lt1"/>
                </a:solidFill>
                <a:latin typeface="Roboto Medium"/>
                <a:ea typeface="Roboto Medium"/>
                <a:cs typeface="Roboto Medium"/>
                <a:sym typeface="Roboto Medium"/>
              </a:rPr>
              <a:t>We choose to go to the Moon! </a:t>
            </a:r>
            <a:r>
              <a:rPr lang="en">
                <a:solidFill>
                  <a:schemeClr val="lt1"/>
                </a:solidFill>
                <a:latin typeface="Roboto Medium"/>
                <a:ea typeface="Roboto Medium"/>
                <a:cs typeface="Roboto Medium"/>
                <a:sym typeface="Roboto Medium"/>
              </a:rPr>
              <a:t>We choose to go to the Moon… </a:t>
            </a:r>
            <a:endParaRPr>
              <a:solidFill>
                <a:schemeClr val="lt1"/>
              </a:solidFill>
              <a:latin typeface="Roboto Medium"/>
              <a:ea typeface="Roboto Medium"/>
              <a:cs typeface="Roboto Medium"/>
              <a:sym typeface="Roboto Medium"/>
            </a:endParaRPr>
          </a:p>
          <a:p>
            <a:pPr indent="0" lvl="0" marL="0" rtl="0" algn="l">
              <a:spcBef>
                <a:spcPts val="0"/>
              </a:spcBef>
              <a:spcAft>
                <a:spcPts val="0"/>
              </a:spcAft>
              <a:buNone/>
            </a:pPr>
            <a:r>
              <a:t/>
            </a:r>
            <a:endParaRPr/>
          </a:p>
        </p:txBody>
      </p:sp>
      <p:sp>
        <p:nvSpPr>
          <p:cNvPr id="4104" name="Google Shape;4104;p270"/>
          <p:cNvSpPr txBox="1"/>
          <p:nvPr/>
        </p:nvSpPr>
        <p:spPr>
          <a:xfrm>
            <a:off x="4399925" y="1903300"/>
            <a:ext cx="43998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...not  because they are easy, but because they are </a:t>
            </a:r>
            <a:r>
              <a:rPr b="1" lang="en">
                <a:solidFill>
                  <a:srgbClr val="FFFFFF"/>
                </a:solidFill>
                <a:latin typeface="Roboto"/>
                <a:ea typeface="Roboto"/>
                <a:cs typeface="Roboto"/>
                <a:sym typeface="Roboto"/>
              </a:rPr>
              <a:t>HARD</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sp>
        <p:nvSpPr>
          <p:cNvPr id="4105" name="Google Shape;4105;p270"/>
          <p:cNvSpPr txBox="1"/>
          <p:nvPr/>
        </p:nvSpPr>
        <p:spPr>
          <a:xfrm>
            <a:off x="5237475" y="4172575"/>
            <a:ext cx="4222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Parts of President John F. Kennedy </a:t>
            </a:r>
            <a:endParaRPr b="1"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address at the Rice University on the </a:t>
            </a:r>
            <a:endParaRPr b="1"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Nation’s Space Effort delivered on September 12, 1962.</a:t>
            </a:r>
            <a:endParaRPr b="1" sz="12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sp>
        <p:nvSpPr>
          <p:cNvPr id="3745" name="Google Shape;3745;p2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The Week Ahead!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3746" name="Google Shape;3746;p240"/>
          <p:cNvSpPr txBox="1"/>
          <p:nvPr>
            <p:ph idx="1" type="subTitle"/>
          </p:nvPr>
        </p:nvSpPr>
        <p:spPr>
          <a:xfrm>
            <a:off x="0" y="675975"/>
            <a:ext cx="6896400" cy="2729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0000FF"/>
                </a:solidFill>
              </a:rPr>
              <a:t>      </a:t>
            </a:r>
            <a:r>
              <a:rPr b="1" lang="en"/>
              <a:t>Day One (Today)</a:t>
            </a:r>
            <a:endParaRPr b="1"/>
          </a:p>
          <a:p>
            <a:pPr indent="0" lvl="0" marL="0" rtl="0" algn="l">
              <a:spcBef>
                <a:spcPts val="0"/>
              </a:spcBef>
              <a:spcAft>
                <a:spcPts val="0"/>
              </a:spcAft>
              <a:buNone/>
            </a:pPr>
            <a:r>
              <a:rPr lang="en"/>
              <a:t>      </a:t>
            </a:r>
            <a:r>
              <a:rPr lang="en">
                <a:solidFill>
                  <a:srgbClr val="0000FF"/>
                </a:solidFill>
              </a:rPr>
              <a:t>/ </a:t>
            </a:r>
            <a:r>
              <a:rPr lang="en"/>
              <a:t>Intro to the ETL process - working through activities</a:t>
            </a:r>
            <a:endParaRPr/>
          </a:p>
          <a:p>
            <a:pPr indent="0" lvl="0" marL="0" rtl="0" algn="l">
              <a:spcBef>
                <a:spcPts val="0"/>
              </a:spcBef>
              <a:spcAft>
                <a:spcPts val="0"/>
              </a:spcAft>
              <a:buNone/>
            </a:pPr>
            <a:r>
              <a:rPr lang="en"/>
              <a:t>     </a:t>
            </a:r>
            <a:r>
              <a:rPr lang="en">
                <a:solidFill>
                  <a:srgbClr val="0000FF"/>
                </a:solidFill>
              </a:rPr>
              <a:t>      </a:t>
            </a:r>
            <a:r>
              <a:rPr lang="en"/>
              <a:t>Intro to the ETL Project</a:t>
            </a:r>
            <a:endParaRPr/>
          </a:p>
          <a:p>
            <a:pPr indent="0" lvl="0" marL="0" rtl="0" algn="l">
              <a:spcBef>
                <a:spcPts val="0"/>
              </a:spcBef>
              <a:spcAft>
                <a:spcPts val="0"/>
              </a:spcAft>
              <a:buNone/>
            </a:pPr>
            <a:r>
              <a:rPr lang="en"/>
              <a:t>           </a:t>
            </a:r>
            <a:r>
              <a:rPr lang="en">
                <a:solidFill>
                  <a:srgbClr val="FFD966"/>
                </a:solidFill>
              </a:rPr>
              <a:t>/ </a:t>
            </a:r>
            <a:r>
              <a:rPr lang="en"/>
              <a:t>Goals</a:t>
            </a:r>
            <a:endParaRPr/>
          </a:p>
          <a:p>
            <a:pPr indent="0" lvl="0" marL="0" rtl="0" algn="l">
              <a:spcBef>
                <a:spcPts val="0"/>
              </a:spcBef>
              <a:spcAft>
                <a:spcPts val="0"/>
              </a:spcAft>
              <a:buNone/>
            </a:pPr>
            <a:r>
              <a:rPr lang="en"/>
              <a:t>           </a:t>
            </a:r>
            <a:r>
              <a:rPr lang="en">
                <a:solidFill>
                  <a:srgbClr val="FFD966"/>
                </a:solidFill>
              </a:rPr>
              <a:t>/ </a:t>
            </a:r>
            <a:r>
              <a:rPr lang="en"/>
              <a:t>Requirements </a:t>
            </a:r>
            <a:endParaRPr/>
          </a:p>
          <a:p>
            <a:pPr indent="0" lvl="0" marL="0" rtl="0" algn="l">
              <a:spcBef>
                <a:spcPts val="0"/>
              </a:spcBef>
              <a:spcAft>
                <a:spcPts val="0"/>
              </a:spcAft>
              <a:buNone/>
            </a:pPr>
            <a:r>
              <a:rPr lang="en"/>
              <a:t>           Working towards a feasible project idea with</a:t>
            </a:r>
            <a:endParaRPr/>
          </a:p>
          <a:p>
            <a:pPr indent="0" lvl="0" marL="0" rtl="0" algn="l">
              <a:spcBef>
                <a:spcPts val="0"/>
              </a:spcBef>
              <a:spcAft>
                <a:spcPts val="0"/>
              </a:spcAft>
              <a:buNone/>
            </a:pPr>
            <a:r>
              <a:rPr lang="en"/>
              <a:t>           </a:t>
            </a:r>
            <a:r>
              <a:rPr lang="en">
                <a:solidFill>
                  <a:srgbClr val="00FF00"/>
                </a:solidFill>
                <a:highlight>
                  <a:srgbClr val="FFFFFF"/>
                </a:highlight>
              </a:rPr>
              <a:t>/ </a:t>
            </a:r>
            <a:r>
              <a:rPr lang="en"/>
              <a:t>Instructors</a:t>
            </a:r>
            <a:endParaRPr/>
          </a:p>
          <a:p>
            <a:pPr indent="0" lvl="0" marL="0" rtl="0" algn="l">
              <a:spcBef>
                <a:spcPts val="0"/>
              </a:spcBef>
              <a:spcAft>
                <a:spcPts val="0"/>
              </a:spcAft>
              <a:buNone/>
            </a:pPr>
            <a:r>
              <a:rPr lang="en"/>
              <a:t>           </a:t>
            </a:r>
            <a:r>
              <a:rPr lang="en">
                <a:solidFill>
                  <a:srgbClr val="00FF00"/>
                </a:solidFill>
              </a:rPr>
              <a:t>/ </a:t>
            </a:r>
            <a:r>
              <a:rPr lang="en"/>
              <a:t>TAs</a:t>
            </a:r>
            <a:endParaRPr/>
          </a:p>
          <a:p>
            <a:pPr indent="0" lvl="0" marL="0" rtl="0" algn="l">
              <a:spcBef>
                <a:spcPts val="0"/>
              </a:spcBef>
              <a:spcAft>
                <a:spcPts val="0"/>
              </a:spcAft>
              <a:buNone/>
            </a:pPr>
            <a:r>
              <a:rPr lang="en"/>
              <a:t>      Submit Project Proposal</a:t>
            </a:r>
            <a:endParaRPr/>
          </a:p>
        </p:txBody>
      </p:sp>
      <p:sp>
        <p:nvSpPr>
          <p:cNvPr id="3747" name="Google Shape;3747;p2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3748" name="Google Shape;3748;p240"/>
          <p:cNvCxnSpPr/>
          <p:nvPr/>
        </p:nvCxnSpPr>
        <p:spPr>
          <a:xfrm>
            <a:off x="449550" y="972875"/>
            <a:ext cx="9600" cy="1935000"/>
          </a:xfrm>
          <a:prstGeom prst="straightConnector1">
            <a:avLst/>
          </a:prstGeom>
          <a:noFill/>
          <a:ln cap="flat" cmpd="sng" w="19050">
            <a:solidFill>
              <a:srgbClr val="0000FF"/>
            </a:solidFill>
            <a:prstDash val="solid"/>
            <a:round/>
            <a:headEnd len="med" w="med" type="none"/>
            <a:tailEnd len="med" w="med" type="triangle"/>
          </a:ln>
        </p:spPr>
      </p:cxnSp>
      <p:sp>
        <p:nvSpPr>
          <p:cNvPr id="3749" name="Google Shape;3749;p240"/>
          <p:cNvSpPr/>
          <p:nvPr/>
        </p:nvSpPr>
        <p:spPr>
          <a:xfrm rot="10800000">
            <a:off x="449550" y="860850"/>
            <a:ext cx="277500" cy="150300"/>
          </a:xfrm>
          <a:prstGeom prst="triangle">
            <a:avLst>
              <a:gd fmla="val 50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40"/>
          <p:cNvSpPr/>
          <p:nvPr/>
        </p:nvSpPr>
        <p:spPr>
          <a:xfrm rot="10800000">
            <a:off x="727050" y="1395825"/>
            <a:ext cx="277500" cy="150300"/>
          </a:xfrm>
          <a:prstGeom prst="triangle">
            <a:avLst>
              <a:gd fmla="val 50000" name="adj"/>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40"/>
          <p:cNvSpPr/>
          <p:nvPr/>
        </p:nvSpPr>
        <p:spPr>
          <a:xfrm rot="10800000">
            <a:off x="727050" y="2260050"/>
            <a:ext cx="277500" cy="150300"/>
          </a:xfrm>
          <a:prstGeom prst="triangle">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40"/>
          <p:cNvSpPr/>
          <p:nvPr/>
        </p:nvSpPr>
        <p:spPr>
          <a:xfrm rot="5400000">
            <a:off x="513150" y="3063600"/>
            <a:ext cx="277500" cy="150300"/>
          </a:xfrm>
          <a:prstGeom prst="triangle">
            <a:avLst>
              <a:gd fmla="val 50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40"/>
          <p:cNvSpPr txBox="1"/>
          <p:nvPr/>
        </p:nvSpPr>
        <p:spPr>
          <a:xfrm>
            <a:off x="363475" y="3405075"/>
            <a:ext cx="5021700" cy="13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Roboto"/>
                <a:ea typeface="Roboto"/>
                <a:cs typeface="Roboto"/>
                <a:sym typeface="Roboto"/>
              </a:rPr>
              <a:t>      </a:t>
            </a:r>
            <a:r>
              <a:rPr b="1" lang="en" sz="1800">
                <a:solidFill>
                  <a:schemeClr val="dk1"/>
                </a:solidFill>
                <a:latin typeface="Roboto"/>
                <a:ea typeface="Roboto"/>
                <a:cs typeface="Roboto"/>
                <a:sym typeface="Roboto"/>
              </a:rPr>
              <a:t>Day Two</a:t>
            </a:r>
            <a:endParaRPr b="1"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a:t>
            </a:r>
            <a:r>
              <a:rPr lang="en" sz="1800">
                <a:solidFill>
                  <a:srgbClr val="FF0000"/>
                </a:solidFill>
                <a:latin typeface="Roboto"/>
                <a:ea typeface="Roboto"/>
                <a:cs typeface="Roboto"/>
                <a:sym typeface="Roboto"/>
              </a:rPr>
              <a:t>/</a:t>
            </a:r>
            <a:r>
              <a:rPr lang="en" sz="1800">
                <a:solidFill>
                  <a:schemeClr val="dk1"/>
                </a:solidFill>
                <a:latin typeface="Roboto"/>
                <a:ea typeface="Roboto"/>
                <a:cs typeface="Roboto"/>
                <a:sym typeface="Roboto"/>
              </a:rPr>
              <a:t> Working on projects</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 Full assistance from Instructors and TAs</a:t>
            </a:r>
            <a:endParaRPr sz="1800">
              <a:solidFill>
                <a:schemeClr val="dk1"/>
              </a:solidFill>
              <a:latin typeface="Roboto"/>
              <a:ea typeface="Roboto"/>
              <a:cs typeface="Roboto"/>
              <a:sym typeface="Roboto"/>
            </a:endParaRPr>
          </a:p>
        </p:txBody>
      </p:sp>
      <p:sp>
        <p:nvSpPr>
          <p:cNvPr id="3754" name="Google Shape;3754;p240"/>
          <p:cNvSpPr/>
          <p:nvPr/>
        </p:nvSpPr>
        <p:spPr>
          <a:xfrm rot="10800000">
            <a:off x="449550" y="3588350"/>
            <a:ext cx="277500" cy="150300"/>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3755" name="Google Shape;3755;p240"/>
          <p:cNvCxnSpPr/>
          <p:nvPr/>
        </p:nvCxnSpPr>
        <p:spPr>
          <a:xfrm>
            <a:off x="454350" y="3738650"/>
            <a:ext cx="0" cy="1015200"/>
          </a:xfrm>
          <a:prstGeom prst="straightConnector1">
            <a:avLst/>
          </a:prstGeom>
          <a:noFill/>
          <a:ln cap="flat" cmpd="sng" w="19050">
            <a:solidFill>
              <a:srgbClr val="FF0000"/>
            </a:solidFill>
            <a:prstDash val="solid"/>
            <a:round/>
            <a:headEnd len="med" w="med" type="none"/>
            <a:tailEnd len="med" w="med" type="triangle"/>
          </a:ln>
        </p:spPr>
      </p:cxnSp>
      <p:sp>
        <p:nvSpPr>
          <p:cNvPr id="3756" name="Google Shape;3756;p240"/>
          <p:cNvSpPr txBox="1"/>
          <p:nvPr/>
        </p:nvSpPr>
        <p:spPr>
          <a:xfrm>
            <a:off x="4073975" y="2571750"/>
            <a:ext cx="4065600" cy="13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Roboto"/>
                <a:ea typeface="Roboto"/>
                <a:cs typeface="Roboto"/>
                <a:sym typeface="Roboto"/>
              </a:rPr>
              <a:t>      </a:t>
            </a:r>
            <a:r>
              <a:rPr b="1" lang="en" sz="1800">
                <a:solidFill>
                  <a:schemeClr val="dk1"/>
                </a:solidFill>
                <a:latin typeface="Roboto"/>
                <a:ea typeface="Roboto"/>
                <a:cs typeface="Roboto"/>
                <a:sym typeface="Roboto"/>
              </a:rPr>
              <a:t>Day Three</a:t>
            </a:r>
            <a:endParaRPr b="1"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a:t>
            </a:r>
            <a:r>
              <a:rPr lang="en" sz="1800">
                <a:solidFill>
                  <a:srgbClr val="009051"/>
                </a:solidFill>
                <a:latin typeface="Roboto"/>
                <a:ea typeface="Roboto"/>
                <a:cs typeface="Roboto"/>
                <a:sym typeface="Roboto"/>
              </a:rPr>
              <a:t>/</a:t>
            </a:r>
            <a:r>
              <a:rPr lang="en" sz="1800">
                <a:solidFill>
                  <a:schemeClr val="dk1"/>
                </a:solidFill>
                <a:latin typeface="Roboto"/>
                <a:ea typeface="Roboto"/>
                <a:cs typeface="Roboto"/>
                <a:sym typeface="Roboto"/>
              </a:rPr>
              <a:t> Project due date - Presentation!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 Discussion </a:t>
            </a:r>
            <a:endParaRPr sz="1800">
              <a:solidFill>
                <a:schemeClr val="dk1"/>
              </a:solidFill>
              <a:latin typeface="Roboto"/>
              <a:ea typeface="Roboto"/>
              <a:cs typeface="Roboto"/>
              <a:sym typeface="Roboto"/>
            </a:endParaRPr>
          </a:p>
        </p:txBody>
      </p:sp>
      <p:sp>
        <p:nvSpPr>
          <p:cNvPr id="3757" name="Google Shape;3757;p240"/>
          <p:cNvSpPr/>
          <p:nvPr/>
        </p:nvSpPr>
        <p:spPr>
          <a:xfrm rot="10800000">
            <a:off x="4169625" y="2757575"/>
            <a:ext cx="277500" cy="150300"/>
          </a:xfrm>
          <a:prstGeom prst="triangle">
            <a:avLst>
              <a:gd fmla="val 50000" name="adj"/>
            </a:avLst>
          </a:prstGeom>
          <a:solidFill>
            <a:srgbClr val="0090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8" name="Google Shape;3758;p240"/>
          <p:cNvCxnSpPr/>
          <p:nvPr/>
        </p:nvCxnSpPr>
        <p:spPr>
          <a:xfrm>
            <a:off x="4212700" y="2886150"/>
            <a:ext cx="5400" cy="672000"/>
          </a:xfrm>
          <a:prstGeom prst="straightConnector1">
            <a:avLst/>
          </a:prstGeom>
          <a:noFill/>
          <a:ln cap="flat" cmpd="sng" w="19050">
            <a:solidFill>
              <a:srgbClr val="009051"/>
            </a:solidFill>
            <a:prstDash val="solid"/>
            <a:round/>
            <a:headEnd len="med" w="med" type="none"/>
            <a:tailEnd len="med" w="med" type="triangle"/>
          </a:ln>
        </p:spPr>
      </p:cxnSp>
      <p:cxnSp>
        <p:nvCxnSpPr>
          <p:cNvPr id="3759" name="Google Shape;3759;p240"/>
          <p:cNvCxnSpPr/>
          <p:nvPr/>
        </p:nvCxnSpPr>
        <p:spPr>
          <a:xfrm rot="5400000">
            <a:off x="3754100" y="1085650"/>
            <a:ext cx="3147000" cy="2793000"/>
          </a:xfrm>
          <a:prstGeom prst="bentConnector3">
            <a:avLst>
              <a:gd fmla="val 50000" name="adj1"/>
            </a:avLst>
          </a:prstGeom>
          <a:noFill/>
          <a:ln cap="flat" cmpd="sng" w="19050">
            <a:solidFill>
              <a:srgbClr val="666666"/>
            </a:solidFill>
            <a:prstDash val="solid"/>
            <a:round/>
            <a:headEnd len="med" w="med" type="none"/>
            <a:tailEnd len="med" w="med" type="none"/>
          </a:ln>
        </p:spPr>
      </p:cxnSp>
      <p:cxnSp>
        <p:nvCxnSpPr>
          <p:cNvPr id="3760" name="Google Shape;3760;p240"/>
          <p:cNvCxnSpPr/>
          <p:nvPr/>
        </p:nvCxnSpPr>
        <p:spPr>
          <a:xfrm>
            <a:off x="4170275" y="3797250"/>
            <a:ext cx="2352900" cy="975600"/>
          </a:xfrm>
          <a:prstGeom prst="bentConnector3">
            <a:avLst>
              <a:gd fmla="val 50000" name="adj1"/>
            </a:avLst>
          </a:prstGeom>
          <a:noFill/>
          <a:ln cap="flat" cmpd="sng" w="19050">
            <a:solidFill>
              <a:srgbClr val="666666"/>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4" name="Shape 3764"/>
        <p:cNvGrpSpPr/>
        <p:nvPr/>
      </p:nvGrpSpPr>
      <p:grpSpPr>
        <a:xfrm>
          <a:off x="0" y="0"/>
          <a:ext cx="0" cy="0"/>
          <a:chOff x="0" y="0"/>
          <a:chExt cx="0" cy="0"/>
        </a:xfrm>
      </p:grpSpPr>
      <p:sp>
        <p:nvSpPr>
          <p:cNvPr id="3765" name="Google Shape;3765;p2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66" name="Google Shape;3766;p24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Introduction to the Case Study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0" name="Shape 3770"/>
        <p:cNvGrpSpPr/>
        <p:nvPr/>
      </p:nvGrpSpPr>
      <p:grpSpPr>
        <a:xfrm>
          <a:off x="0" y="0"/>
          <a:ext cx="0" cy="0"/>
          <a:chOff x="0" y="0"/>
          <a:chExt cx="0" cy="0"/>
        </a:xfrm>
      </p:grpSpPr>
      <p:sp>
        <p:nvSpPr>
          <p:cNvPr id="3771" name="Google Shape;3771;p242"/>
          <p:cNvSpPr txBox="1"/>
          <p:nvPr>
            <p:ph idx="3" type="body"/>
          </p:nvPr>
        </p:nvSpPr>
        <p:spPr>
          <a:xfrm>
            <a:off x="229325" y="751800"/>
            <a:ext cx="7816800" cy="226800"/>
          </a:xfrm>
          <a:prstGeom prst="rect">
            <a:avLst/>
          </a:prstGeom>
        </p:spPr>
        <p:txBody>
          <a:bodyPr anchorCtr="0" anchor="t" bIns="914400" lIns="457200" spcFirstLastPara="1" rIns="457200" wrap="square" tIns="0">
            <a:noAutofit/>
          </a:bodyPr>
          <a:lstStyle/>
          <a:p>
            <a:pPr indent="0" lvl="0" marL="0" rtl="0" algn="l">
              <a:spcBef>
                <a:spcPts val="0"/>
              </a:spcBef>
              <a:spcAft>
                <a:spcPts val="1600"/>
              </a:spcAft>
              <a:buClr>
                <a:schemeClr val="dk1"/>
              </a:buClr>
              <a:buSzPts val="1100"/>
              <a:buFont typeface="Arial"/>
              <a:buNone/>
            </a:pPr>
            <a:r>
              <a:rPr b="1" lang="en"/>
              <a:t>Data Sources:</a:t>
            </a:r>
            <a:endParaRPr sz="1200">
              <a:solidFill>
                <a:schemeClr val="dk1"/>
              </a:solidFill>
              <a:highlight>
                <a:srgbClr val="FFFFFF"/>
              </a:highlight>
            </a:endParaRPr>
          </a:p>
        </p:txBody>
      </p:sp>
      <p:sp>
        <p:nvSpPr>
          <p:cNvPr id="3772" name="Google Shape;3772;p2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600">
                <a:latin typeface="Roboto"/>
                <a:ea typeface="Roboto"/>
                <a:cs typeface="Roboto"/>
                <a:sym typeface="Roboto"/>
              </a:rPr>
              <a:t>Introduction to the Case Study Project</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3773" name="Google Shape;3773;p2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774" name="Google Shape;3774;p2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75" name="Google Shape;3775;p242"/>
          <p:cNvSpPr txBox="1"/>
          <p:nvPr/>
        </p:nvSpPr>
        <p:spPr>
          <a:xfrm>
            <a:off x="612150" y="1052125"/>
            <a:ext cx="7661400" cy="151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It must come from two (</a:t>
            </a:r>
            <a:r>
              <a:rPr lang="en">
                <a:latin typeface="Roboto"/>
                <a:ea typeface="Roboto"/>
                <a:cs typeface="Roboto"/>
                <a:sym typeface="Roboto"/>
              </a:rPr>
              <a:t>minimum</a:t>
            </a:r>
            <a:r>
              <a:rPr lang="en">
                <a:latin typeface="Roboto"/>
                <a:ea typeface="Roboto"/>
                <a:cs typeface="Roboto"/>
                <a:sym typeface="Roboto"/>
              </a:rPr>
              <a:t>) or more sources.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Recommended sources: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Kaggle.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Data.word.</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Google Dataset Search (</a:t>
            </a:r>
            <a:r>
              <a:rPr lang="en" sz="1100" u="sng">
                <a:solidFill>
                  <a:schemeClr val="hlink"/>
                </a:solidFill>
                <a:hlinkClick r:id="rId3"/>
              </a:rPr>
              <a:t>https://datasetsearch.research.google.com/</a:t>
            </a:r>
            <a:r>
              <a:rPr lang="en">
                <a:latin typeface="Roboto"/>
                <a:ea typeface="Roboto"/>
                <a:cs typeface="Roboto"/>
                <a:sym typeface="Roboto"/>
              </a:rPr>
              <a:t>).</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As an alternatively source you may use APIs. </a:t>
            </a:r>
            <a:endParaRPr>
              <a:latin typeface="Roboto"/>
              <a:ea typeface="Roboto"/>
              <a:cs typeface="Roboto"/>
              <a:sym typeface="Roboto"/>
            </a:endParaRPr>
          </a:p>
        </p:txBody>
      </p:sp>
      <p:sp>
        <p:nvSpPr>
          <p:cNvPr id="3776" name="Google Shape;3776;p242"/>
          <p:cNvSpPr txBox="1"/>
          <p:nvPr/>
        </p:nvSpPr>
        <p:spPr>
          <a:xfrm>
            <a:off x="624900" y="2626175"/>
            <a:ext cx="8299200" cy="157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Once you datasets are identified - Perform ETL and </a:t>
            </a:r>
            <a:r>
              <a:rPr lang="en">
                <a:latin typeface="Roboto"/>
                <a:ea typeface="Roboto"/>
                <a:cs typeface="Roboto"/>
                <a:sym typeface="Roboto"/>
              </a:rPr>
              <a:t>documentation: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Documentation must have:</a:t>
            </a:r>
            <a:endParaRPr>
              <a:latin typeface="Roboto"/>
              <a:ea typeface="Roboto"/>
              <a:cs typeface="Roboto"/>
              <a:sym typeface="Roboto"/>
            </a:endParaRPr>
          </a:p>
          <a:p>
            <a:pPr indent="-317500" lvl="2" marL="1371600" rtl="0" algn="l">
              <a:spcBef>
                <a:spcPts val="0"/>
              </a:spcBef>
              <a:spcAft>
                <a:spcPts val="0"/>
              </a:spcAft>
              <a:buSzPts val="1400"/>
              <a:buFont typeface="Roboto"/>
              <a:buChar char="■"/>
            </a:pPr>
            <a:r>
              <a:rPr lang="en">
                <a:latin typeface="Roboto"/>
                <a:ea typeface="Roboto"/>
                <a:cs typeface="Roboto"/>
                <a:sym typeface="Roboto"/>
              </a:rPr>
              <a:t>Datasets used and their sources.</a:t>
            </a:r>
            <a:endParaRPr>
              <a:latin typeface="Roboto"/>
              <a:ea typeface="Roboto"/>
              <a:cs typeface="Roboto"/>
              <a:sym typeface="Roboto"/>
            </a:endParaRPr>
          </a:p>
          <a:p>
            <a:pPr indent="-317500" lvl="2" marL="1371600" rtl="0" algn="l">
              <a:spcBef>
                <a:spcPts val="0"/>
              </a:spcBef>
              <a:spcAft>
                <a:spcPts val="0"/>
              </a:spcAft>
              <a:buSzPts val="1400"/>
              <a:buFont typeface="Roboto"/>
              <a:buChar char="■"/>
            </a:pPr>
            <a:r>
              <a:rPr lang="en">
                <a:latin typeface="Roboto"/>
                <a:ea typeface="Roboto"/>
                <a:cs typeface="Roboto"/>
                <a:sym typeface="Roboto"/>
              </a:rPr>
              <a:t>Types of data wrangling performed - Data cleaning, joining, filtering and aggregating.</a:t>
            </a:r>
            <a:endParaRPr>
              <a:latin typeface="Roboto"/>
              <a:ea typeface="Roboto"/>
              <a:cs typeface="Roboto"/>
              <a:sym typeface="Roboto"/>
            </a:endParaRPr>
          </a:p>
          <a:p>
            <a:pPr indent="-317500" lvl="2" marL="1371600" rtl="0" algn="l">
              <a:spcBef>
                <a:spcPts val="0"/>
              </a:spcBef>
              <a:spcAft>
                <a:spcPts val="0"/>
              </a:spcAft>
              <a:buSzPts val="1400"/>
              <a:buFont typeface="Roboto"/>
              <a:buChar char="■"/>
            </a:pPr>
            <a:r>
              <a:rPr lang="en">
                <a:latin typeface="Roboto"/>
                <a:ea typeface="Roboto"/>
                <a:cs typeface="Roboto"/>
                <a:sym typeface="Roboto"/>
              </a:rPr>
              <a:t>The schemata used in the final production database.</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0" name="Shape 3780"/>
        <p:cNvGrpSpPr/>
        <p:nvPr/>
      </p:nvGrpSpPr>
      <p:grpSpPr>
        <a:xfrm>
          <a:off x="0" y="0"/>
          <a:ext cx="0" cy="0"/>
          <a:chOff x="0" y="0"/>
          <a:chExt cx="0" cy="0"/>
        </a:xfrm>
      </p:grpSpPr>
      <p:sp>
        <p:nvSpPr>
          <p:cNvPr id="3781" name="Google Shape;3781;p2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82" name="Google Shape;3782;p24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ctr">
              <a:spcBef>
                <a:spcPts val="0"/>
              </a:spcBef>
              <a:spcAft>
                <a:spcPts val="0"/>
              </a:spcAft>
              <a:buNone/>
            </a:pPr>
            <a:r>
              <a:rPr lang="en"/>
              <a:t>         				                                                                Introduction to ETL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6" name="Shape 3786"/>
        <p:cNvGrpSpPr/>
        <p:nvPr/>
      </p:nvGrpSpPr>
      <p:grpSpPr>
        <a:xfrm>
          <a:off x="0" y="0"/>
          <a:ext cx="0" cy="0"/>
          <a:chOff x="0" y="0"/>
          <a:chExt cx="0" cy="0"/>
        </a:xfrm>
      </p:grpSpPr>
      <p:sp>
        <p:nvSpPr>
          <p:cNvPr id="3787" name="Google Shape;3787;p2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Introduction to ETL </a:t>
            </a:r>
            <a:endParaRPr b="1">
              <a:latin typeface="Roboto"/>
              <a:ea typeface="Roboto"/>
              <a:cs typeface="Roboto"/>
              <a:sym typeface="Roboto"/>
            </a:endParaRPr>
          </a:p>
        </p:txBody>
      </p:sp>
      <p:sp>
        <p:nvSpPr>
          <p:cNvPr id="3788" name="Google Shape;3788;p2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rgbClr val="666666"/>
                </a:solidFill>
              </a:rPr>
              <a:t>ETL</a:t>
            </a:r>
            <a:endParaRPr b="1">
              <a:solidFill>
                <a:srgbClr val="666666"/>
              </a:solidFill>
            </a:endParaRPr>
          </a:p>
          <a:p>
            <a:pPr indent="0" lvl="0" marL="0" rtl="0" algn="l">
              <a:spcBef>
                <a:spcPts val="0"/>
              </a:spcBef>
              <a:spcAft>
                <a:spcPts val="0"/>
              </a:spcAft>
              <a:buClr>
                <a:schemeClr val="dk1"/>
              </a:buClr>
              <a:buSzPts val="1100"/>
              <a:buFont typeface="Arial"/>
              <a:buNone/>
            </a:pPr>
            <a:r>
              <a:t/>
            </a:r>
            <a:endParaRPr b="1">
              <a:solidFill>
                <a:srgbClr val="666666"/>
              </a:solidFill>
            </a:endParaRPr>
          </a:p>
          <a:p>
            <a:pPr indent="0" lvl="0" marL="0" rtl="0" algn="l">
              <a:spcBef>
                <a:spcPts val="0"/>
              </a:spcBef>
              <a:spcAft>
                <a:spcPts val="0"/>
              </a:spcAft>
              <a:buClr>
                <a:schemeClr val="dk1"/>
              </a:buClr>
              <a:buSzPts val="1100"/>
              <a:buFont typeface="Arial"/>
              <a:buNone/>
            </a:pPr>
            <a:r>
              <a:rPr lang="en" sz="1400"/>
              <a:t>Data integration is an important part of working with data.</a:t>
            </a:r>
            <a:endParaRPr sz="1400"/>
          </a:p>
          <a:p>
            <a:pPr indent="0" lvl="0" marL="0" rtl="0" algn="l">
              <a:spcBef>
                <a:spcPts val="0"/>
              </a:spcBef>
              <a:spcAft>
                <a:spcPts val="0"/>
              </a:spcAft>
              <a:buNone/>
            </a:pPr>
            <a:r>
              <a:t/>
            </a:r>
            <a:endParaRPr/>
          </a:p>
        </p:txBody>
      </p:sp>
      <p:sp>
        <p:nvSpPr>
          <p:cNvPr id="3789" name="Google Shape;3789;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90" name="Google Shape;3790;p2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791" name="Google Shape;3791;p244"/>
          <p:cNvPicPr preferRelativeResize="0"/>
          <p:nvPr/>
        </p:nvPicPr>
        <p:blipFill>
          <a:blip r:embed="rId3">
            <a:alphaModFix/>
          </a:blip>
          <a:stretch>
            <a:fillRect/>
          </a:stretch>
        </p:blipFill>
        <p:spPr>
          <a:xfrm>
            <a:off x="927800" y="1593925"/>
            <a:ext cx="7288376" cy="326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sp>
        <p:nvSpPr>
          <p:cNvPr id="3796" name="Google Shape;3796;p2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ETL</a:t>
            </a:r>
            <a:endParaRPr/>
          </a:p>
        </p:txBody>
      </p:sp>
      <p:sp>
        <p:nvSpPr>
          <p:cNvPr id="3797" name="Google Shape;3797;p2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rgbClr val="666666"/>
                </a:solidFill>
              </a:rPr>
              <a:t>Extract</a:t>
            </a:r>
            <a:endParaRPr b="1">
              <a:solidFill>
                <a:srgbClr val="666666"/>
              </a:solidFill>
            </a:endParaRPr>
          </a:p>
          <a:p>
            <a:pPr indent="0" lvl="0" marL="0" rtl="0" algn="l">
              <a:spcBef>
                <a:spcPts val="0"/>
              </a:spcBef>
              <a:spcAft>
                <a:spcPts val="0"/>
              </a:spcAft>
              <a:buNone/>
            </a:pPr>
            <a:r>
              <a:t/>
            </a:r>
            <a:endParaRPr/>
          </a:p>
        </p:txBody>
      </p:sp>
      <p:sp>
        <p:nvSpPr>
          <p:cNvPr id="3798" name="Google Shape;3798;p2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99" name="Google Shape;3799;p2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800" name="Google Shape;3800;p245"/>
          <p:cNvSpPr/>
          <p:nvPr/>
        </p:nvSpPr>
        <p:spPr>
          <a:xfrm>
            <a:off x="3672101" y="1011034"/>
            <a:ext cx="1465500" cy="3423900"/>
          </a:xfrm>
          <a:prstGeom prst="frame">
            <a:avLst>
              <a:gd fmla="val 12500" name="adj1"/>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801" name="Google Shape;3801;p245"/>
          <p:cNvSpPr/>
          <p:nvPr/>
        </p:nvSpPr>
        <p:spPr>
          <a:xfrm>
            <a:off x="4697232" y="2637458"/>
            <a:ext cx="868800" cy="333000"/>
          </a:xfrm>
          <a:prstGeom prst="rightArrow">
            <a:avLst>
              <a:gd fmla="val 35116"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2" name="Google Shape;3802;p245"/>
          <p:cNvSpPr/>
          <p:nvPr/>
        </p:nvSpPr>
        <p:spPr>
          <a:xfrm>
            <a:off x="448594" y="1707938"/>
            <a:ext cx="19494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3" name="Google Shape;3803;p245"/>
          <p:cNvSpPr txBox="1"/>
          <p:nvPr/>
        </p:nvSpPr>
        <p:spPr>
          <a:xfrm>
            <a:off x="16775" y="1707938"/>
            <a:ext cx="23847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i="0" lang="en" u="none" cap="none" strike="noStrike">
                <a:solidFill>
                  <a:srgbClr val="FFFFFF"/>
                </a:solidFill>
                <a:latin typeface="Roboto"/>
                <a:ea typeface="Roboto"/>
                <a:cs typeface="Roboto"/>
                <a:sym typeface="Roboto"/>
              </a:rPr>
              <a:t>CSV files</a:t>
            </a:r>
            <a:endParaRPr>
              <a:solidFill>
                <a:srgbClr val="FFFFFF"/>
              </a:solidFill>
              <a:latin typeface="Roboto"/>
              <a:ea typeface="Roboto"/>
              <a:cs typeface="Roboto"/>
              <a:sym typeface="Roboto"/>
            </a:endParaRPr>
          </a:p>
        </p:txBody>
      </p:sp>
      <p:sp>
        <p:nvSpPr>
          <p:cNvPr id="3804" name="Google Shape;3804;p245"/>
          <p:cNvSpPr/>
          <p:nvPr/>
        </p:nvSpPr>
        <p:spPr>
          <a:xfrm>
            <a:off x="448591" y="2236596"/>
            <a:ext cx="19494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5" name="Google Shape;3805;p245"/>
          <p:cNvSpPr txBox="1"/>
          <p:nvPr/>
        </p:nvSpPr>
        <p:spPr>
          <a:xfrm>
            <a:off x="16775" y="2236588"/>
            <a:ext cx="23847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i="0" lang="en" u="none" cap="none" strike="noStrike">
                <a:solidFill>
                  <a:srgbClr val="FFFFFF"/>
                </a:solidFill>
                <a:latin typeface="Roboto"/>
                <a:ea typeface="Roboto"/>
                <a:cs typeface="Roboto"/>
                <a:sym typeface="Roboto"/>
              </a:rPr>
              <a:t>JSON files</a:t>
            </a:r>
            <a:endParaRPr>
              <a:solidFill>
                <a:srgbClr val="FFFFFF"/>
              </a:solidFill>
              <a:latin typeface="Roboto"/>
              <a:ea typeface="Roboto"/>
              <a:cs typeface="Roboto"/>
              <a:sym typeface="Roboto"/>
            </a:endParaRPr>
          </a:p>
        </p:txBody>
      </p:sp>
      <p:sp>
        <p:nvSpPr>
          <p:cNvPr id="3806" name="Google Shape;3806;p245"/>
          <p:cNvSpPr/>
          <p:nvPr/>
        </p:nvSpPr>
        <p:spPr>
          <a:xfrm>
            <a:off x="448591" y="2752413"/>
            <a:ext cx="19494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7" name="Google Shape;3807;p245"/>
          <p:cNvSpPr txBox="1"/>
          <p:nvPr/>
        </p:nvSpPr>
        <p:spPr>
          <a:xfrm>
            <a:off x="16775" y="2752413"/>
            <a:ext cx="24579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i="0" lang="en" u="none" cap="none" strike="noStrike">
                <a:solidFill>
                  <a:srgbClr val="FFFFFF"/>
                </a:solidFill>
                <a:latin typeface="Roboto"/>
                <a:ea typeface="Roboto"/>
                <a:cs typeface="Roboto"/>
                <a:sym typeface="Roboto"/>
              </a:rPr>
              <a:t>HTML tables</a:t>
            </a:r>
            <a:endParaRPr>
              <a:solidFill>
                <a:srgbClr val="FFFFFF"/>
              </a:solidFill>
              <a:latin typeface="Roboto"/>
              <a:ea typeface="Roboto"/>
              <a:cs typeface="Roboto"/>
              <a:sym typeface="Roboto"/>
            </a:endParaRPr>
          </a:p>
        </p:txBody>
      </p:sp>
      <p:sp>
        <p:nvSpPr>
          <p:cNvPr id="3808" name="Google Shape;3808;p245"/>
          <p:cNvSpPr/>
          <p:nvPr/>
        </p:nvSpPr>
        <p:spPr>
          <a:xfrm>
            <a:off x="443244" y="3289899"/>
            <a:ext cx="19548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9" name="Google Shape;3809;p245"/>
          <p:cNvSpPr txBox="1"/>
          <p:nvPr/>
        </p:nvSpPr>
        <p:spPr>
          <a:xfrm>
            <a:off x="11425" y="3289888"/>
            <a:ext cx="26775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i="0" lang="en" u="none" cap="none" strike="noStrike">
                <a:solidFill>
                  <a:srgbClr val="FFFFFF"/>
                </a:solidFill>
                <a:latin typeface="Roboto"/>
                <a:ea typeface="Roboto"/>
                <a:cs typeface="Roboto"/>
                <a:sym typeface="Roboto"/>
              </a:rPr>
              <a:t>SQL databases</a:t>
            </a:r>
            <a:endParaRPr>
              <a:solidFill>
                <a:srgbClr val="FFFFFF"/>
              </a:solidFill>
              <a:latin typeface="Roboto"/>
              <a:ea typeface="Roboto"/>
              <a:cs typeface="Roboto"/>
              <a:sym typeface="Roboto"/>
            </a:endParaRPr>
          </a:p>
        </p:txBody>
      </p:sp>
      <p:sp>
        <p:nvSpPr>
          <p:cNvPr id="3810" name="Google Shape;3810;p245"/>
          <p:cNvSpPr/>
          <p:nvPr/>
        </p:nvSpPr>
        <p:spPr>
          <a:xfrm>
            <a:off x="431815" y="3828576"/>
            <a:ext cx="1966200" cy="420900"/>
          </a:xfrm>
          <a:prstGeom prst="roundRect">
            <a:avLst>
              <a:gd fmla="val 16667" name="adj"/>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11" name="Google Shape;3811;p245"/>
          <p:cNvSpPr txBox="1"/>
          <p:nvPr/>
        </p:nvSpPr>
        <p:spPr>
          <a:xfrm>
            <a:off x="0" y="3828588"/>
            <a:ext cx="2760600" cy="404700"/>
          </a:xfrm>
          <a:prstGeom prst="rect">
            <a:avLst/>
          </a:prstGeom>
          <a:noFill/>
          <a:ln>
            <a:noFill/>
          </a:ln>
        </p:spPr>
        <p:txBody>
          <a:bodyPr anchorCtr="0" anchor="ctr" bIns="34275" lIns="731500" spcFirstLastPara="1" rIns="205725" wrap="square" tIns="34275">
            <a:noAutofit/>
          </a:bodyPr>
          <a:lstStyle/>
          <a:p>
            <a:pPr indent="0" lvl="0" marL="0" marR="0" rtl="0" algn="l">
              <a:lnSpc>
                <a:spcPct val="100000"/>
              </a:lnSpc>
              <a:spcBef>
                <a:spcPts val="0"/>
              </a:spcBef>
              <a:spcAft>
                <a:spcPts val="0"/>
              </a:spcAft>
              <a:buClr>
                <a:schemeClr val="dk1"/>
              </a:buClr>
              <a:buSzPts val="1400"/>
              <a:buFont typeface="Arial"/>
              <a:buNone/>
            </a:pPr>
            <a:r>
              <a:rPr i="0" lang="en" u="none" cap="none" strike="noStrike">
                <a:solidFill>
                  <a:srgbClr val="FFFFFF"/>
                </a:solidFill>
                <a:latin typeface="Roboto"/>
                <a:ea typeface="Roboto"/>
                <a:cs typeface="Roboto"/>
                <a:sym typeface="Roboto"/>
              </a:rPr>
              <a:t>Spreadsheets</a:t>
            </a:r>
            <a:endParaRPr>
              <a:solidFill>
                <a:srgbClr val="FFFFFF"/>
              </a:solidFill>
              <a:latin typeface="Roboto"/>
              <a:ea typeface="Roboto"/>
              <a:cs typeface="Roboto"/>
              <a:sym typeface="Roboto"/>
            </a:endParaRPr>
          </a:p>
        </p:txBody>
      </p:sp>
      <p:pic>
        <p:nvPicPr>
          <p:cNvPr id="3812" name="Google Shape;3812;p245"/>
          <p:cNvPicPr preferRelativeResize="0"/>
          <p:nvPr/>
        </p:nvPicPr>
        <p:blipFill rotWithShape="1">
          <a:blip r:embed="rId3">
            <a:alphaModFix/>
          </a:blip>
          <a:srcRect b="0" l="0" r="0" t="0"/>
          <a:stretch/>
        </p:blipFill>
        <p:spPr>
          <a:xfrm>
            <a:off x="3979717" y="2310755"/>
            <a:ext cx="695154" cy="849631"/>
          </a:xfrm>
          <a:prstGeom prst="rect">
            <a:avLst/>
          </a:prstGeom>
          <a:noFill/>
          <a:ln>
            <a:noFill/>
          </a:ln>
        </p:spPr>
      </p:pic>
      <p:pic>
        <p:nvPicPr>
          <p:cNvPr id="3813" name="Google Shape;3813;p245"/>
          <p:cNvPicPr preferRelativeResize="0"/>
          <p:nvPr/>
        </p:nvPicPr>
        <p:blipFill rotWithShape="1">
          <a:blip r:embed="rId4">
            <a:alphaModFix/>
          </a:blip>
          <a:srcRect b="0" l="0" r="0" t="0"/>
          <a:stretch/>
        </p:blipFill>
        <p:spPr>
          <a:xfrm>
            <a:off x="5697830" y="2275468"/>
            <a:ext cx="1100549" cy="1067366"/>
          </a:xfrm>
          <a:prstGeom prst="rect">
            <a:avLst/>
          </a:prstGeom>
          <a:noFill/>
          <a:ln>
            <a:noFill/>
          </a:ln>
        </p:spPr>
      </p:pic>
      <p:pic>
        <p:nvPicPr>
          <p:cNvPr id="3814" name="Google Shape;3814;p245"/>
          <p:cNvPicPr preferRelativeResize="0"/>
          <p:nvPr/>
        </p:nvPicPr>
        <p:blipFill rotWithShape="1">
          <a:blip r:embed="rId5">
            <a:alphaModFix/>
          </a:blip>
          <a:srcRect b="0" l="0" r="0" t="0"/>
          <a:stretch/>
        </p:blipFill>
        <p:spPr>
          <a:xfrm>
            <a:off x="7723907" y="2263522"/>
            <a:ext cx="1011019" cy="1011019"/>
          </a:xfrm>
          <a:prstGeom prst="rect">
            <a:avLst/>
          </a:prstGeom>
          <a:noFill/>
          <a:ln>
            <a:noFill/>
          </a:ln>
        </p:spPr>
      </p:pic>
      <p:sp>
        <p:nvSpPr>
          <p:cNvPr id="3815" name="Google Shape;3815;p245"/>
          <p:cNvSpPr/>
          <p:nvPr/>
        </p:nvSpPr>
        <p:spPr>
          <a:xfrm rot="-1560221">
            <a:off x="4588213" y="3264276"/>
            <a:ext cx="1122873" cy="333145"/>
          </a:xfrm>
          <a:prstGeom prst="rightArrow">
            <a:avLst>
              <a:gd fmla="val 42342"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16" name="Google Shape;3816;p245"/>
          <p:cNvSpPr/>
          <p:nvPr/>
        </p:nvSpPr>
        <p:spPr>
          <a:xfrm flipH="1" rot="-9239779">
            <a:off x="4492933" y="1993029"/>
            <a:ext cx="1122873" cy="333145"/>
          </a:xfrm>
          <a:prstGeom prst="rightArrow">
            <a:avLst>
              <a:gd fmla="val 47721"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17" name="Google Shape;3817;p245"/>
          <p:cNvSpPr/>
          <p:nvPr/>
        </p:nvSpPr>
        <p:spPr>
          <a:xfrm>
            <a:off x="6861200" y="2637458"/>
            <a:ext cx="868800" cy="333000"/>
          </a:xfrm>
          <a:prstGeom prst="rightArrow">
            <a:avLst>
              <a:gd fmla="val 35116"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18" name="Google Shape;3818;p245"/>
          <p:cNvSpPr txBox="1"/>
          <p:nvPr/>
        </p:nvSpPr>
        <p:spPr>
          <a:xfrm>
            <a:off x="3666226" y="4455674"/>
            <a:ext cx="14655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800" u="none" cap="none" strike="noStrike">
                <a:solidFill>
                  <a:schemeClr val="dk1"/>
                </a:solidFill>
                <a:latin typeface="Roboto"/>
                <a:ea typeface="Roboto"/>
                <a:cs typeface="Roboto"/>
                <a:sym typeface="Roboto"/>
              </a:rPr>
              <a:t>Extract</a:t>
            </a:r>
            <a:endParaRPr sz="1100">
              <a:latin typeface="Roboto"/>
              <a:ea typeface="Roboto"/>
              <a:cs typeface="Roboto"/>
              <a:sym typeface="Roboto"/>
            </a:endParaRPr>
          </a:p>
        </p:txBody>
      </p:sp>
      <p:pic>
        <p:nvPicPr>
          <p:cNvPr id="3819" name="Google Shape;3819;p245"/>
          <p:cNvPicPr preferRelativeResize="0"/>
          <p:nvPr/>
        </p:nvPicPr>
        <p:blipFill rotWithShape="1">
          <a:blip r:embed="rId6">
            <a:alphaModFix/>
          </a:blip>
          <a:srcRect b="0" l="0" r="0" t="0"/>
          <a:stretch/>
        </p:blipFill>
        <p:spPr>
          <a:xfrm>
            <a:off x="3935957" y="1272516"/>
            <a:ext cx="782671" cy="935049"/>
          </a:xfrm>
          <a:prstGeom prst="rect">
            <a:avLst/>
          </a:prstGeom>
          <a:noFill/>
          <a:ln>
            <a:noFill/>
          </a:ln>
        </p:spPr>
      </p:pic>
      <p:pic>
        <p:nvPicPr>
          <p:cNvPr id="3820" name="Google Shape;3820;p245"/>
          <p:cNvPicPr preferRelativeResize="0"/>
          <p:nvPr/>
        </p:nvPicPr>
        <p:blipFill rotWithShape="1">
          <a:blip r:embed="rId7">
            <a:alphaModFix/>
          </a:blip>
          <a:srcRect b="0" l="0" r="0" t="0"/>
          <a:stretch/>
        </p:blipFill>
        <p:spPr>
          <a:xfrm>
            <a:off x="3966553" y="3274540"/>
            <a:ext cx="883920" cy="851582"/>
          </a:xfrm>
          <a:prstGeom prst="rect">
            <a:avLst/>
          </a:prstGeom>
          <a:noFill/>
          <a:ln>
            <a:noFill/>
          </a:ln>
        </p:spPr>
      </p:pic>
      <p:sp>
        <p:nvSpPr>
          <p:cNvPr id="3821" name="Google Shape;3821;p245"/>
          <p:cNvSpPr txBox="1"/>
          <p:nvPr/>
        </p:nvSpPr>
        <p:spPr>
          <a:xfrm>
            <a:off x="362125" y="1025425"/>
            <a:ext cx="35103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Data may come from disparate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sources, such as:</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